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1" r:id="rId5"/>
    <p:sldId id="290" r:id="rId6"/>
    <p:sldId id="291" r:id="rId7"/>
    <p:sldId id="263" r:id="rId8"/>
    <p:sldId id="295" r:id="rId9"/>
    <p:sldId id="279" r:id="rId10"/>
    <p:sldId id="292" r:id="rId11"/>
    <p:sldId id="294" r:id="rId12"/>
    <p:sldId id="262" r:id="rId13"/>
    <p:sldId id="271" r:id="rId14"/>
    <p:sldId id="278" r:id="rId15"/>
    <p:sldId id="268" r:id="rId16"/>
    <p:sldId id="264" r:id="rId17"/>
  </p:sldIdLst>
  <p:sldSz cx="12192000" cy="6858000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78" y="2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7" d="100"/>
        <a:sy n="27" d="100"/>
      </p:scale>
      <p:origin x="0" y="0"/>
    </p:cViewPr>
  </p:sorterViewPr>
  <p:notesViewPr>
    <p:cSldViewPr snapToGrid="0">
      <p:cViewPr>
        <p:scale>
          <a:sx n="83" d="100"/>
          <a:sy n="83" d="100"/>
        </p:scale>
        <p:origin x="378" y="214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l">
              <a:defRPr lang="en-US" sz="1200"/>
            </a:pP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r">
              <a:defRPr lang="en-US" sz="1200"/>
            </a:pPr>
            <a:fld id="{3FC4BA1B-55D2-914C-9C7C-A319F4326AF6}" type="datetime1">
              <a:rPr/>
            </a:fld>
            <a:endParaRPr/>
          </a:p>
        </p:txBody>
      </p:sp>
      <p:sp>
        <p:nvSpPr>
          <p:cNvPr id="4" name="幻灯片图像占位符 3"/>
          <p:cNvSpPr>
            <a:spLocks noGrp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</a:p>
        </p:txBody>
      </p:sp>
      <p:sp>
        <p:nvSpPr>
          <p:cNvPr id="5" name="备注占位符 4"/>
          <p:cNvSpPr>
            <a:spLocks noGrp="1" noChangeArrowheads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t>编辑母版文本样式</a:t>
            </a:r>
          </a:p>
          <a:p>
            <a:pPr lvl="1">
              <a:defRPr lang="en-US"/>
            </a:pPr>
            <a:r>
              <a:t>第二级</a:t>
            </a:r>
          </a:p>
          <a:p>
            <a:pPr lvl="2">
              <a:defRPr lang="en-US"/>
            </a:pPr>
            <a:r>
              <a:t>第三级</a:t>
            </a:r>
          </a:p>
          <a:p>
            <a:pPr lvl="3">
              <a:defRPr lang="en-US"/>
            </a:pPr>
            <a:r>
              <a:t>第四级</a:t>
            </a:r>
          </a:p>
          <a:p>
            <a:pPr lvl="4">
              <a:defRPr lang="en-US"/>
            </a:pPr>
            <a:r>
              <a:t>第五级</a:t>
            </a: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 algn="l">
              <a:defRPr lang="en-US" sz="1200"/>
            </a:p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 algn="r">
              <a:defRPr lang="en-US" sz="1200"/>
            </a:pPr>
            <a:fld id="{3FC48B44-0AD2-917D-9C7C-FC28C5326AA9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等线" panose="02010600030101010101" charset="-122"/>
        <a:ea typeface="等线" panose="02010600030101010101" charset="-122"/>
        <a:cs typeface="等线" panose="02010600030101010101" charset="-12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等线" panose="02010600030101010101" charset="-122"/>
        <a:ea typeface="等线" panose="02010600030101010101" charset="-122"/>
        <a:cs typeface="等线" panose="02010600030101010101" charset="-12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等线" panose="02010600030101010101" charset="-122"/>
        <a:ea typeface="等线" panose="02010600030101010101" charset="-122"/>
        <a:cs typeface="等线" panose="02010600030101010101" charset="-12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等线" panose="02010600030101010101" charset="-122"/>
        <a:ea typeface="等线" panose="02010600030101010101" charset="-122"/>
        <a:cs typeface="等线" panose="02010600030101010101" charset="-12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等线" panose="02010600030101010101" charset="-122"/>
        <a:ea typeface="等线" panose="02010600030101010101" charset="-122"/>
        <a:cs typeface="等线" panose="02010600030101010101" charset="-122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BE99-D7D2-9148-9C7C-211DF0326A74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9995-DBD2-916F-9C7C-2D3AD7326A78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D332-7CD2-9125-9C7C-8A709D326ADF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E194-DAD2-9117-9C7C-2C42AF326A79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80F6-B8D2-9176-9C7C-4E23CE326A1B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EDD8-96D2-911B-9C7C-604EA3326A35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EC62-2CD2-911A-9C7C-DA4FA2326A8F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BAE3-ADD2-914C-9C7C-5B19F4326A0E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B0FC-B2D2-9146-9C7C-4413FE326A11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B3D8-96D2-9145-9C7C-6010FD326A35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D8C0-8ED2-912E-9C7C-787B96326A2D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E424-6AD2-9112-9C7C-9C47AA326AC9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FC34-7AD2-910A-9C7C-8C5FB2326AD9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en-US"/>
            </a:pPr>
            <a:fld id="{3FC4F65E-10D2-9100-9C7C-E655B8326AB3}" type="slidenum">
              <a:rPr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CFF5-BBD2-9139-9C7C-4D6C81326A18}" type="slidenum">
              <a:rPr/>
            </a:fld>
            <a:endParaRPr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95B2-FCD2-9163-9C7C-0A36DB326A5F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861060" y="358775"/>
            <a:ext cx="1047623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861060" y="1793875"/>
            <a:ext cx="509460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861060" y="4161790"/>
            <a:ext cx="5094605" cy="20091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</p:cNvSpPr>
          <p:nvPr>
            <p:ph sz="half" idx="3"/>
          </p:nvPr>
        </p:nvSpPr>
        <p:spPr>
          <a:xfrm>
            <a:off x="6242685" y="1793875"/>
            <a:ext cx="5094605" cy="43770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BF9D-D3D2-9149-9C7C-251CF1326A70}" type="slidenum">
              <a:rPr/>
            </a:fld>
            <a:endParaRPr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F2AC-E2D2-9104-9C7C-1451BC326A41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861060" y="358775"/>
            <a:ext cx="1047623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861060" y="1793875"/>
            <a:ext cx="10476230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861060" y="4161790"/>
            <a:ext cx="5094605" cy="20091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</p:cNvSpPr>
          <p:nvPr>
            <p:ph sz="quarter" idx="3"/>
          </p:nvPr>
        </p:nvSpPr>
        <p:spPr>
          <a:xfrm>
            <a:off x="6242685" y="4161790"/>
            <a:ext cx="5094605" cy="20091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FC89-C7D2-910A-9C7C-315FB2326A64}" type="slidenum">
              <a:rPr/>
            </a:fld>
            <a:endParaRPr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8C80-CED2-917A-9C7C-382FC2326A6D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861060" y="358775"/>
            <a:ext cx="1047623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861060" y="1793875"/>
            <a:ext cx="509460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6242685" y="1793875"/>
            <a:ext cx="509460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</p:cNvSpPr>
          <p:nvPr>
            <p:ph sz="half" idx="3"/>
          </p:nvPr>
        </p:nvSpPr>
        <p:spPr>
          <a:xfrm>
            <a:off x="861060" y="4161790"/>
            <a:ext cx="10476230" cy="20091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CA2C-62D2-913C-9C7C-946984326AC1}" type="slidenum">
              <a:rPr/>
            </a:fld>
            <a:endParaRPr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CB13-5DD2-913D-9C7C-AB6885326AFE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861060" y="358775"/>
            <a:ext cx="1047623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</p:cNvSpPr>
          <p:nvPr>
            <p:ph idx="1"/>
          </p:nvPr>
        </p:nvSpPr>
        <p:spPr>
          <a:xfrm>
            <a:off x="861060" y="1793875"/>
            <a:ext cx="10476230" cy="43770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97B5-FBD2-9161-9C7C-0D34D9326A58}" type="slidenum">
              <a:rPr/>
            </a:fld>
            <a:endParaRPr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AA64-2AD2-915C-9C7C-DC09E4326A89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861060" y="358775"/>
            <a:ext cx="1047623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861060" y="1793875"/>
            <a:ext cx="5094605" cy="43770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</p:cNvSpPr>
          <p:nvPr>
            <p:ph sz="half" idx="2"/>
          </p:nvPr>
        </p:nvSpPr>
        <p:spPr>
          <a:xfrm>
            <a:off x="6242685" y="1793875"/>
            <a:ext cx="5094605" cy="43770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FEED-A3D2-9108-9C7C-555DB0326A00}" type="slidenum">
              <a:rPr/>
            </a:fld>
            <a:endParaRPr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BF79-37D2-9149-9C7C-C11CF1326A94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861060" y="358775"/>
            <a:ext cx="1047623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8BA1-EFD2-917D-9C7C-1928C5326A4C}" type="slidenum">
              <a:rPr/>
            </a:fld>
            <a:endParaRPr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EB32-7CD2-911D-9C7C-8A48A5326ADF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D1C9-87D2-9127-9C7C-71729F326A24}" type="slidenum">
              <a:rPr/>
            </a:fld>
            <a:endParaRPr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C793-DDD2-9131-9C7C-2B6489326A7E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</p:cNvSpPr>
          <p:nvPr>
            <p:ph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/>
            </a:pPr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E888-C6D2-911E-9C7C-304BA6326A65}" type="slidenum">
              <a:rPr/>
            </a:fld>
            <a:endParaRPr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BB14-5AD2-914D-9C7C-AC18F5326AF9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861060" y="358775"/>
            <a:ext cx="1047623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861060" y="1793875"/>
            <a:ext cx="10476230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</p:cNvSpPr>
          <p:nvPr>
            <p:ph sz="half" idx="2"/>
          </p:nvPr>
        </p:nvSpPr>
        <p:spPr>
          <a:xfrm>
            <a:off x="861060" y="4161790"/>
            <a:ext cx="10476230" cy="20091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C9CA-84D2-913F-9C7C-726A87326A27}" type="slidenum">
              <a:rPr/>
            </a:fld>
            <a:endParaRPr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F887-C9D2-910E-9C7C-3F5BB6326A6A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861060" y="358775"/>
            <a:ext cx="1047623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861060" y="1793875"/>
            <a:ext cx="509460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</p:cNvSpPr>
          <p:nvPr>
            <p:ph sz="quarter" idx="2"/>
          </p:nvPr>
        </p:nvSpPr>
        <p:spPr>
          <a:xfrm>
            <a:off x="6242685" y="1793875"/>
            <a:ext cx="509460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</p:cNvSpPr>
          <p:nvPr>
            <p:ph sz="quarter" idx="3"/>
          </p:nvPr>
        </p:nvSpPr>
        <p:spPr>
          <a:xfrm>
            <a:off x="861060" y="4161790"/>
            <a:ext cx="5094605" cy="20091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</p:cNvSpPr>
          <p:nvPr>
            <p:ph sz="quarter" idx="4"/>
          </p:nvPr>
        </p:nvSpPr>
        <p:spPr>
          <a:xfrm>
            <a:off x="6242685" y="4161790"/>
            <a:ext cx="5094605" cy="20091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DA31-7FD2-912C-9C7C-897994326ADC}" type="slidenum">
              <a:rPr/>
            </a:fld>
            <a:endParaRPr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9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B054-1AD2-9146-9C7C-EC13FE326AB9}" type="datetime1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861060" y="358775"/>
            <a:ext cx="1047623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861060" y="1793875"/>
            <a:ext cx="5094605" cy="43770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6242685" y="1793875"/>
            <a:ext cx="509460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</p:cNvSpPr>
          <p:nvPr>
            <p:ph sz="quarter" idx="3"/>
          </p:nvPr>
        </p:nvSpPr>
        <p:spPr>
          <a:xfrm>
            <a:off x="6242685" y="4161790"/>
            <a:ext cx="5094605" cy="20091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</a:defRPr>
            </a:pPr>
            <a:fld id="{3FC48B2D-63D2-917D-9C7C-9528C5326AC0}" type="slidenum">
              <a:rPr/>
            </a:fld>
            <a:endParaRPr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</a:defRPr>
            </a:pPr>
            <a:fld id="{3FC488C3-8DD2-917E-9C7C-7B2BC6326A2E}" type="datetime1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 lang="en-US"/>
            </a:pPr>
            <a:r>
              <a:t>单击此处编辑母版标题样式</a:t>
            </a:r>
          </a:p>
        </p:txBody>
      </p:sp>
      <p:sp>
        <p:nvSpPr>
          <p:cNvPr id="3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0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lvl5pPr>
          </a:lstStyle>
          <a:p>
            <a:pPr>
              <a:defRPr lang="en-US"/>
            </a:pPr>
            <a:r>
              <a:t>编辑母版文本样式</a:t>
            </a:r>
          </a:p>
          <a:p>
            <a:pPr lvl="1">
              <a:defRPr lang="en-US"/>
            </a:pPr>
            <a:r>
              <a:t>第二级</a:t>
            </a:r>
          </a:p>
          <a:p>
            <a:pPr lvl="2">
              <a:defRPr lang="en-US"/>
            </a:pPr>
            <a:r>
              <a:t>第三级</a:t>
            </a:r>
          </a:p>
          <a:p>
            <a:pPr lvl="3">
              <a:defRPr lang="en-US"/>
            </a:pPr>
            <a:r>
              <a:t>第四级</a:t>
            </a:r>
          </a:p>
          <a:p>
            <a:pPr lvl="4">
              <a:defRPr lang="en-US"/>
            </a:pPr>
            <a:r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u="none" strike="noStrike" kern="1" spc="0" baseline="0">
                <a:solidFill>
                  <a:srgbClr val="8C8C8C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fld id="{3FC4CDF0-BED2-913B-9C7C-486E83326A1D}" type="datetime1">
              <a:rPr/>
            </a:fld>
            <a:endParaRPr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u="none" strike="noStrike" kern="1" spc="0" baseline="0">
                <a:solidFill>
                  <a:srgbClr val="8C8C8C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u="none" strike="noStrike" kern="1" spc="0" baseline="0">
                <a:solidFill>
                  <a:srgbClr val="8C8C8C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fld id="{3FC4A613-5DD2-9150-9C7C-AB05E8326AFE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/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2800" b="0" i="0" u="none" strike="noStrike" kern="1" spc="0" baseline="0">
          <a:solidFill>
            <a:schemeClr val="tx1"/>
          </a:solidFill>
          <a:effectLst/>
          <a:latin typeface="Arial" panose="020B0604020202020204" pitchFamily="34" charset="0"/>
          <a:ea typeface="微软雅黑" panose="020B0503020204020204" pitchFamily="2" charset="-122"/>
          <a:cs typeface="Arial" panose="020B0604020202020204" pitchFamily="34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2400" b="0" i="0" u="none" strike="noStrike" kern="1" spc="0" baseline="0">
          <a:solidFill>
            <a:schemeClr val="tx1"/>
          </a:solidFill>
          <a:effectLst/>
          <a:latin typeface="Arial" panose="020B0604020202020204" pitchFamily="34" charset="0"/>
          <a:ea typeface="微软雅黑" panose="020B0503020204020204" pitchFamily="2" charset="-122"/>
          <a:cs typeface="Arial" panose="020B0604020202020204" pitchFamily="34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2000" b="0" i="0" u="none" strike="noStrike" kern="1" spc="0" baseline="0">
          <a:solidFill>
            <a:schemeClr val="tx1"/>
          </a:solidFill>
          <a:effectLst/>
          <a:latin typeface="Arial" panose="020B0604020202020204" pitchFamily="34" charset="0"/>
          <a:ea typeface="微软雅黑" panose="020B0503020204020204" pitchFamily="2" charset="-122"/>
          <a:cs typeface="Arial" panose="020B0604020202020204" pitchFamily="34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1800" b="0" i="0" u="none" strike="noStrike" kern="1" spc="0" baseline="0">
          <a:solidFill>
            <a:schemeClr val="tx1"/>
          </a:solidFill>
          <a:effectLst/>
          <a:latin typeface="Arial" panose="020B0604020202020204" pitchFamily="34" charset="0"/>
          <a:ea typeface="微软雅黑" panose="020B0503020204020204" pitchFamily="2" charset="-122"/>
          <a:cs typeface="Arial" panose="020B0604020202020204" pitchFamily="34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1800" b="0" i="0" u="none" strike="noStrike" kern="1" spc="0" baseline="0">
          <a:solidFill>
            <a:schemeClr val="tx1"/>
          </a:solidFill>
          <a:effectLst/>
          <a:latin typeface="Arial" panose="020B0604020202020204" pitchFamily="34" charset="0"/>
          <a:ea typeface="微软雅黑" panose="020B0503020204020204" pitchFamily="2" charset="-122"/>
          <a:cs typeface="Arial" panose="020B0604020202020204" pitchFamily="34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Arial" panose="020B0604020202020204" pitchFamily="34" charset="0"/>
          <a:ea typeface="微软雅黑" panose="020B0503020204020204" pitchFamily="2" charset="-122"/>
          <a:cs typeface="Arial" panose="020B0604020202020204" pitchFamily="34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Arial" panose="020B0604020202020204" pitchFamily="34" charset="0"/>
          <a:ea typeface="微软雅黑" panose="020B0503020204020204" pitchFamily="2" charset="-122"/>
          <a:cs typeface="Arial" panose="020B0604020202020204" pitchFamily="34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Arial" panose="020B0604020202020204" pitchFamily="34" charset="0"/>
          <a:ea typeface="微软雅黑" panose="020B0503020204020204" pitchFamily="2" charset="-122"/>
          <a:cs typeface="Arial" panose="020B0604020202020204" pitchFamily="34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Arial" panose="020B0604020202020204" pitchFamily="34" charset="0"/>
          <a:ea typeface="微软雅黑" panose="020B0503020204020204" pitchFamily="2" charset="-122"/>
          <a:cs typeface="Arial" panose="020B0604020202020204" pitchFamily="34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Arial" panose="020B0604020202020204" pitchFamily="34" charset="0"/>
          <a:ea typeface="微软雅黑" panose="020B0503020204020204" pitchFamily="2" charset="-122"/>
          <a:cs typeface="Arial" panose="020B0604020202020204" pitchFamily="34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57A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3" name="任意多边形: 形状 21"/>
          <p:cNvSpPr/>
          <p:nvPr/>
        </p:nvSpPr>
        <p:spPr>
          <a:xfrm rot="10800000" flipV="1">
            <a:off x="0" y="0"/>
            <a:ext cx="5892800" cy="6858000"/>
          </a:xfrm>
          <a:custGeom>
            <a:avLst/>
            <a:gdLst/>
            <a:ahLst/>
            <a:cxnLst/>
            <a:rect l="0" t="0" r="5892800" b="6858000"/>
            <a:pathLst>
              <a:path w="5892800" h="6858000">
                <a:moveTo>
                  <a:pt x="5892800" y="0"/>
                </a:moveTo>
                <a:lnTo>
                  <a:pt x="4071546" y="0"/>
                </a:lnTo>
                <a:lnTo>
                  <a:pt x="445013" y="0"/>
                </a:lnTo>
                <a:lnTo>
                  <a:pt x="0" y="6858000"/>
                </a:lnTo>
                <a:lnTo>
                  <a:pt x="5892800" y="6858000"/>
                </a:lnTo>
                <a:lnTo>
                  <a:pt x="5892800" y="0"/>
                </a:lnTo>
                <a:close/>
              </a:path>
            </a:pathLst>
          </a:custGeom>
          <a:solidFill>
            <a:srgbClr val="1865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90500" dist="37717" dir="2700000" algn="tl">
              <a:srgbClr val="000000">
                <a:alpha val="40000"/>
              </a:srgbClr>
            </a:outerShdw>
          </a:effectLst>
        </p:spPr>
        <p:txBody>
          <a:bodyPr rot="10800000"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4" name="任意多边形: 形状 20"/>
          <p:cNvSpPr/>
          <p:nvPr/>
        </p:nvSpPr>
        <p:spPr>
          <a:xfrm rot="10800000" flipV="1">
            <a:off x="0" y="0"/>
            <a:ext cx="8653780" cy="6858000"/>
          </a:xfrm>
          <a:custGeom>
            <a:avLst/>
            <a:gdLst/>
            <a:ahLst/>
            <a:cxnLst/>
            <a:rect l="0" t="0" r="8653780" b="6858000"/>
            <a:pathLst>
              <a:path w="8653780" h="6858000">
                <a:moveTo>
                  <a:pt x="8653780" y="0"/>
                </a:moveTo>
                <a:lnTo>
                  <a:pt x="7209306" y="0"/>
                </a:lnTo>
                <a:lnTo>
                  <a:pt x="0" y="0"/>
                </a:lnTo>
                <a:lnTo>
                  <a:pt x="8653780" y="0"/>
                </a:lnTo>
                <a:close/>
              </a:path>
            </a:pathLst>
          </a:custGeom>
          <a:solidFill>
            <a:srgbClr val="1865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90500" dist="37717" dir="2700000" algn="tl">
              <a:srgbClr val="000000">
                <a:alpha val="40000"/>
              </a:srgbClr>
            </a:outerShdw>
          </a:effectLst>
        </p:spPr>
        <p:txBody>
          <a:bodyPr rot="10800000"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5" name="文本框 14"/>
          <p:cNvSpPr/>
          <p:nvPr/>
        </p:nvSpPr>
        <p:spPr>
          <a:xfrm>
            <a:off x="6019165" y="1431290"/>
            <a:ext cx="5724525" cy="17538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5400" b="1">
                <a:solidFill>
                  <a:srgbClr val="FFFFFF"/>
                </a:solidFill>
              </a:rPr>
              <a:t>诚聘英才</a:t>
            </a:r>
            <a:r>
              <a:rPr lang="en-US" sz="5400" b="1">
                <a:solidFill>
                  <a:srgbClr val="FFFFFF"/>
                </a:solidFill>
              </a:rPr>
              <a:t>——</a:t>
            </a:r>
            <a:endParaRPr lang="en-US" sz="5400" b="1">
              <a:solidFill>
                <a:srgbClr val="FFFFFF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sz="5400" b="1" noProof="1">
                <a:solidFill>
                  <a:srgbClr val="FFFFFF"/>
                </a:solidFill>
              </a:rPr>
              <a:t>寻找志同道合的你</a:t>
            </a:r>
            <a:endParaRPr sz="5400" b="1" noProof="1">
              <a:solidFill>
                <a:srgbClr val="FFFFFF"/>
              </a:solidFill>
            </a:endParaRPr>
          </a:p>
        </p:txBody>
      </p:sp>
      <p:sp>
        <p:nvSpPr>
          <p:cNvPr id="6" name="任意多边形: 形状 19"/>
          <p:cNvSpPr/>
          <p:nvPr/>
        </p:nvSpPr>
        <p:spPr>
          <a:xfrm rot="10800000" flipV="1">
            <a:off x="0" y="0"/>
            <a:ext cx="7503795" cy="6858000"/>
          </a:xfrm>
          <a:custGeom>
            <a:avLst/>
            <a:gdLst/>
            <a:ahLst/>
            <a:cxnLst/>
            <a:rect l="0" t="0" r="7503795" b="6858000"/>
            <a:pathLst>
              <a:path w="7503795" h="6858000">
                <a:moveTo>
                  <a:pt x="7503795" y="0"/>
                </a:moveTo>
                <a:lnTo>
                  <a:pt x="6251274" y="0"/>
                </a:lnTo>
                <a:lnTo>
                  <a:pt x="0" y="6858000"/>
                </a:lnTo>
                <a:lnTo>
                  <a:pt x="7503795" y="6858000"/>
                </a:lnTo>
                <a:lnTo>
                  <a:pt x="7503795" y="0"/>
                </a:lnTo>
                <a:close/>
              </a:path>
            </a:pathLst>
          </a:custGeom>
          <a:solidFill>
            <a:srgbClr val="1865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90500" dist="37717" dir="2700000" algn="tl">
              <a:srgbClr val="000000">
                <a:alpha val="40000"/>
              </a:srgbClr>
            </a:outerShdw>
          </a:effectLst>
        </p:spPr>
        <p:txBody>
          <a:bodyPr rot="10800000"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pic>
        <p:nvPicPr>
          <p:cNvPr id="7" name="图片占位符 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7209790" y="4253230"/>
            <a:ext cx="1096010" cy="13220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图片占位符 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50379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等腰三角形 26"/>
          <p:cNvSpPr/>
          <p:nvPr/>
        </p:nvSpPr>
        <p:spPr>
          <a:xfrm rot="15273719">
            <a:off x="7193915" y="5084445"/>
            <a:ext cx="836295" cy="490220"/>
          </a:xfrm>
          <a:prstGeom prst="triangle">
            <a:avLst>
              <a:gd name="adj" fmla="val 87963"/>
            </a:avLst>
          </a:prstGeom>
          <a:solidFill>
            <a:srgbClr val="1865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10" name="矩形 31"/>
          <p:cNvSpPr/>
          <p:nvPr/>
        </p:nvSpPr>
        <p:spPr>
          <a:xfrm>
            <a:off x="6434455" y="3684270"/>
            <a:ext cx="5228590" cy="9544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800" b="1">
                <a:solidFill>
                  <a:schemeClr val="bg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Tahoma" panose="020B0604030504040204" pitchFamily="2" charset="0"/>
              </a:rPr>
              <a:t>泰安君瑞工贸公司</a:t>
            </a:r>
            <a:endParaRPr lang="en-US" sz="2800" b="1">
              <a:solidFill>
                <a:schemeClr val="bg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  <a:cs typeface="Tahoma" panose="020B0604030504040204" pitchFamily="2" charset="0"/>
            </a:endParaRPr>
          </a:p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sz="2800" b="1" noProof="1">
                <a:solidFill>
                  <a:schemeClr val="bg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Tahoma" panose="020B0604030504040204" pitchFamily="2" charset="0"/>
              </a:rPr>
              <a:t>2020年</a:t>
            </a:r>
            <a:endParaRPr sz="2800" b="1" noProof="1">
              <a:solidFill>
                <a:schemeClr val="bg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675" y="285115"/>
            <a:ext cx="1390015" cy="9232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3" name="组合 11"/>
          <p:cNvGrpSpPr/>
          <p:nvPr/>
        </p:nvGrpSpPr>
        <p:grpSpPr>
          <a:xfrm>
            <a:off x="0" y="3178810"/>
            <a:ext cx="8998585" cy="1349375"/>
            <a:chOff x="0" y="3178810"/>
            <a:chExt cx="8998585" cy="1349375"/>
          </a:xfrm>
        </p:grpSpPr>
        <p:sp>
          <p:nvSpPr>
            <p:cNvPr id="7" name="矩形: 剪去单角 5"/>
            <p:cNvSpPr/>
            <p:nvPr/>
          </p:nvSpPr>
          <p:spPr>
            <a:xfrm>
              <a:off x="2902585" y="3178810"/>
              <a:ext cx="6096000" cy="1349375"/>
            </a:xfrm>
            <a:prstGeom prst="snip1Rect">
              <a:avLst>
                <a:gd name="adj" fmla="val 30655"/>
              </a:avLst>
            </a:prstGeom>
            <a:solidFill>
              <a:srgbClr val="1557AE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6" name="任意多边形: 形状 10"/>
            <p:cNvSpPr/>
            <p:nvPr/>
          </p:nvSpPr>
          <p:spPr>
            <a:xfrm flipV="1">
              <a:off x="0" y="3178810"/>
              <a:ext cx="4121785" cy="1349375"/>
            </a:xfrm>
            <a:custGeom>
              <a:avLst/>
              <a:gdLst/>
              <a:ahLst/>
              <a:cxnLst/>
              <a:rect l="0" t="0" r="4121785" b="1349375"/>
              <a:pathLst>
                <a:path w="4121785" h="1349375">
                  <a:moveTo>
                    <a:pt x="0" y="1349375"/>
                  </a:moveTo>
                  <a:lnTo>
                    <a:pt x="3145761" y="1349375"/>
                  </a:lnTo>
                  <a:lnTo>
                    <a:pt x="4121785" y="0"/>
                  </a:lnTo>
                  <a:lnTo>
                    <a:pt x="0" y="0"/>
                  </a:lnTo>
                  <a:lnTo>
                    <a:pt x="0" y="134937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10800000" vert="horz" wrap="square" lIns="0" tIns="0" rIns="0" bIns="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5" name="文本框 6"/>
            <p:cNvSpPr/>
            <p:nvPr/>
          </p:nvSpPr>
          <p:spPr>
            <a:xfrm>
              <a:off x="614045" y="3829050"/>
              <a:ext cx="1826260" cy="5848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sz="3200" noProof="1">
                  <a:solidFill>
                    <a:srgbClr val="1557AE"/>
                  </a:solidFill>
                </a:rPr>
                <a:t>人才需求</a:t>
              </a:r>
              <a:endParaRPr sz="3200" noProof="1">
                <a:solidFill>
                  <a:srgbClr val="1557AE"/>
                </a:solidFill>
              </a:endParaRPr>
            </a:p>
          </p:txBody>
        </p:sp>
        <p:sp>
          <p:nvSpPr>
            <p:cNvPr id="4" name="文本框 7"/>
            <p:cNvSpPr/>
            <p:nvPr/>
          </p:nvSpPr>
          <p:spPr>
            <a:xfrm>
              <a:off x="614045" y="3309620"/>
              <a:ext cx="1803400" cy="584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sz="3200" noProof="1">
                  <a:solidFill>
                    <a:srgbClr val="1557AE"/>
                  </a:solidFill>
                </a:rPr>
                <a:t>PART 04</a:t>
              </a:r>
              <a:endParaRPr sz="3200" noProof="1">
                <a:solidFill>
                  <a:srgbClr val="1557AE"/>
                </a:solidFill>
              </a:endParaRPr>
            </a:p>
          </p:txBody>
        </p:sp>
      </p:grpSp>
      <p:sp>
        <p:nvSpPr>
          <p:cNvPr id="8" name="矩形 2"/>
          <p:cNvSpPr/>
          <p:nvPr/>
        </p:nvSpPr>
        <p:spPr>
          <a:xfrm>
            <a:off x="4553585" y="3681730"/>
            <a:ext cx="4013835" cy="9582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1200">
                <a:solidFill>
                  <a:schemeClr val="bg1"/>
                </a:solidFill>
              </a:rPr>
              <a:t>凡是执行，必有结果。凡是结果，必有责任。</a:t>
            </a:r>
            <a:endParaRPr lang="en-US" sz="1200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1200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1200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2564765" y="2713355"/>
            <a:ext cx="2873375" cy="2873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" name="图片占位符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05155" y="2713355"/>
            <a:ext cx="2873375" cy="2873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矩形 27"/>
          <p:cNvSpPr/>
          <p:nvPr/>
        </p:nvSpPr>
        <p:spPr>
          <a:xfrm>
            <a:off x="6024880" y="1647190"/>
            <a:ext cx="5435600" cy="497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342900" marR="0" indent="-34290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400" b="1">
                <a:solidFill>
                  <a:srgbClr val="595959"/>
                </a:solidFill>
              </a:rPr>
              <a:t> 研发工程师 </a:t>
            </a:r>
            <a:r>
              <a:rPr lang="en-US" sz="2400" b="1">
                <a:solidFill>
                  <a:srgbClr val="595959"/>
                </a:solidFill>
              </a:rPr>
              <a:t>/ </a:t>
            </a:r>
            <a:r>
              <a:rPr lang="en-US" sz="2400" b="1">
                <a:solidFill>
                  <a:srgbClr val="595959"/>
                </a:solidFill>
              </a:rPr>
              <a:t>助理研发工程师</a:t>
            </a:r>
            <a:endParaRPr lang="en-US" sz="2400" b="1">
              <a:solidFill>
                <a:srgbClr val="595959"/>
              </a:solidFill>
            </a:endParaRPr>
          </a:p>
        </p:txBody>
      </p:sp>
      <p:sp>
        <p:nvSpPr>
          <p:cNvPr id="5" name="矩形 7"/>
          <p:cNvSpPr/>
          <p:nvPr/>
        </p:nvSpPr>
        <p:spPr>
          <a:xfrm>
            <a:off x="0" y="5372100"/>
            <a:ext cx="12192000" cy="11176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6" name="矩形 21"/>
          <p:cNvSpPr/>
          <p:nvPr/>
        </p:nvSpPr>
        <p:spPr>
          <a:xfrm>
            <a:off x="263525" y="0"/>
            <a:ext cx="203835" cy="922020"/>
          </a:xfrm>
          <a:prstGeom prst="rect">
            <a:avLst/>
          </a:prstGeom>
          <a:solidFill>
            <a:srgbClr val="1865CF"/>
          </a:solidFill>
          <a:ln w="12700" cap="flat" cmpd="sng" algn="ctr">
            <a:solidFill>
              <a:srgbClr val="408DA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7" name="文本框 22"/>
          <p:cNvSpPr/>
          <p:nvPr/>
        </p:nvSpPr>
        <p:spPr>
          <a:xfrm>
            <a:off x="-1190625" y="337185"/>
            <a:ext cx="5863590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sz="3200" b="1" noProof="1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人才需求</a:t>
            </a:r>
            <a:endParaRPr sz="3200" b="1" noProof="1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6"/>
          <p:cNvSpPr/>
          <p:nvPr/>
        </p:nvSpPr>
        <p:spPr>
          <a:xfrm>
            <a:off x="6024880" y="2305685"/>
            <a:ext cx="5062220" cy="22466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400" b="1" i="0" u="none" strike="noStrike" kern="1" spc="0" baseline="0">
                <a:solidFill>
                  <a:srgbClr val="595959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200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400" b="1" i="0" u="none" strike="noStrike" kern="1" spc="0" baseline="0">
                <a:solidFill>
                  <a:srgbClr val="595959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000"/>
              <a:t>专业：</a:t>
            </a:r>
            <a:r>
              <a:rPr lang="en-US" sz="2000">
                <a:latin typeface="Times New Roman" panose="02020603050405020304" pitchFamily="1" charset="0"/>
                <a:ea typeface="微软雅黑" panose="020B0503020204020204" pitchFamily="2" charset="-122"/>
                <a:cs typeface="Arial" panose="020B0604020202020204" pitchFamily="34" charset="0"/>
              </a:rPr>
              <a:t>高分子材料、应用化学、化学工程与工艺、材料、分析化学等相关专业</a:t>
            </a:r>
            <a:endParaRPr lang="en-US" sz="2000">
              <a:latin typeface="Times New Roman" panose="02020603050405020304" pitchFamily="1" charset="0"/>
              <a:ea typeface="微软雅黑" panose="020B0503020204020204" pitchFamily="2" charset="-122"/>
              <a:cs typeface="Arial" panose="020B0604020202020204" pitchFamily="34" charset="0"/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400" b="1" i="0" u="none" strike="noStrike" kern="1" spc="0" baseline="0">
                <a:solidFill>
                  <a:srgbClr val="595959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200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400" b="1" i="0" u="none" strike="noStrike" kern="1" spc="0" baseline="0">
                <a:solidFill>
                  <a:srgbClr val="595959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000"/>
              <a:t>本科及研究生以上学历，应</a:t>
            </a:r>
            <a:r>
              <a:rPr lang="en-US" sz="2000"/>
              <a:t>/</a:t>
            </a:r>
            <a:r>
              <a:rPr lang="en-US" sz="2000"/>
              <a:t>往届毕业生、实习生</a:t>
            </a:r>
            <a:endParaRPr lang="en-US" sz="200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400" b="1" i="0" u="none" strike="noStrike" kern="1" spc="0" baseline="0">
                <a:solidFill>
                  <a:srgbClr val="595959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200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400" b="1" i="0" u="none" strike="noStrike" kern="1" spc="0" baseline="0">
                <a:solidFill>
                  <a:srgbClr val="595959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000"/>
              <a:t>具备一定实验操作的能力</a:t>
            </a:r>
            <a:endParaRPr lang="en-US" sz="2000"/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3" name="组合 11"/>
          <p:cNvGrpSpPr/>
          <p:nvPr/>
        </p:nvGrpSpPr>
        <p:grpSpPr>
          <a:xfrm>
            <a:off x="0" y="3178810"/>
            <a:ext cx="8998585" cy="1349375"/>
            <a:chOff x="0" y="3178810"/>
            <a:chExt cx="8998585" cy="1349375"/>
          </a:xfrm>
        </p:grpSpPr>
        <p:sp>
          <p:nvSpPr>
            <p:cNvPr id="7" name="矩形: 剪去单角 5"/>
            <p:cNvSpPr/>
            <p:nvPr/>
          </p:nvSpPr>
          <p:spPr>
            <a:xfrm>
              <a:off x="2902585" y="3178810"/>
              <a:ext cx="6096000" cy="1349375"/>
            </a:xfrm>
            <a:prstGeom prst="snip1Rect">
              <a:avLst>
                <a:gd name="adj" fmla="val 30655"/>
              </a:avLst>
            </a:prstGeom>
            <a:solidFill>
              <a:srgbClr val="1557AE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6" name="任意多边形: 形状 10"/>
            <p:cNvSpPr/>
            <p:nvPr/>
          </p:nvSpPr>
          <p:spPr>
            <a:xfrm flipV="1">
              <a:off x="0" y="3178810"/>
              <a:ext cx="4121785" cy="1349375"/>
            </a:xfrm>
            <a:custGeom>
              <a:avLst/>
              <a:gdLst/>
              <a:ahLst/>
              <a:cxnLst/>
              <a:rect l="0" t="0" r="4121785" b="1349375"/>
              <a:pathLst>
                <a:path w="4121785" h="1349375">
                  <a:moveTo>
                    <a:pt x="0" y="1349375"/>
                  </a:moveTo>
                  <a:lnTo>
                    <a:pt x="3145761" y="1349375"/>
                  </a:lnTo>
                  <a:lnTo>
                    <a:pt x="4121785" y="0"/>
                  </a:lnTo>
                  <a:lnTo>
                    <a:pt x="0" y="0"/>
                  </a:lnTo>
                  <a:lnTo>
                    <a:pt x="0" y="134937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10800000" vert="horz" wrap="square" lIns="0" tIns="0" rIns="0" bIns="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5" name="文本框 6"/>
            <p:cNvSpPr/>
            <p:nvPr/>
          </p:nvSpPr>
          <p:spPr>
            <a:xfrm>
              <a:off x="614045" y="3829050"/>
              <a:ext cx="1826260" cy="5848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sz="3200" noProof="1">
                  <a:solidFill>
                    <a:srgbClr val="1557AE"/>
                  </a:solidFill>
                </a:rPr>
                <a:t>薪酬福利</a:t>
              </a:r>
              <a:endParaRPr sz="3200" noProof="1">
                <a:solidFill>
                  <a:srgbClr val="1557AE"/>
                </a:solidFill>
              </a:endParaRPr>
            </a:p>
          </p:txBody>
        </p:sp>
        <p:sp>
          <p:nvSpPr>
            <p:cNvPr id="4" name="文本框 7"/>
            <p:cNvSpPr/>
            <p:nvPr/>
          </p:nvSpPr>
          <p:spPr>
            <a:xfrm>
              <a:off x="614045" y="3309620"/>
              <a:ext cx="1803400" cy="584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sz="3200" noProof="1">
                  <a:solidFill>
                    <a:srgbClr val="1557AE"/>
                  </a:solidFill>
                </a:rPr>
                <a:t>PART 05</a:t>
              </a:r>
              <a:endParaRPr sz="3200" noProof="1">
                <a:solidFill>
                  <a:srgbClr val="1557AE"/>
                </a:solidFill>
              </a:endParaRPr>
            </a:p>
          </p:txBody>
        </p:sp>
      </p:grpSp>
      <p:sp>
        <p:nvSpPr>
          <p:cNvPr id="8" name="矩形 2"/>
          <p:cNvSpPr/>
          <p:nvPr/>
        </p:nvSpPr>
        <p:spPr>
          <a:xfrm>
            <a:off x="4553585" y="3681730"/>
            <a:ext cx="4013835" cy="11798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1200">
                <a:solidFill>
                  <a:schemeClr val="bg1"/>
                </a:solidFill>
              </a:rPr>
              <a:t>凡是结果，必有责任。凡是责任，必有检查。</a:t>
            </a:r>
            <a:endParaRPr lang="en-US" sz="1200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1200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1200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1200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4"/>
          <p:cNvSpPr/>
          <p:nvPr/>
        </p:nvSpPr>
        <p:spPr>
          <a:xfrm>
            <a:off x="3319780" y="0"/>
            <a:ext cx="2678430" cy="2990215"/>
          </a:xfrm>
          <a:prstGeom prst="parallelogram">
            <a:avLst>
              <a:gd name="adj" fmla="val 32394"/>
            </a:avLst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3" name="平行四边形 2"/>
          <p:cNvSpPr/>
          <p:nvPr/>
        </p:nvSpPr>
        <p:spPr>
          <a:xfrm>
            <a:off x="399415" y="0"/>
            <a:ext cx="950595" cy="1061085"/>
          </a:xfrm>
          <a:prstGeom prst="parallelogram">
            <a:avLst>
              <a:gd name="adj" fmla="val 32394"/>
            </a:avLst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4" name="平行四边形 3"/>
          <p:cNvSpPr/>
          <p:nvPr/>
        </p:nvSpPr>
        <p:spPr>
          <a:xfrm>
            <a:off x="515620" y="647700"/>
            <a:ext cx="718185" cy="802005"/>
          </a:xfrm>
          <a:prstGeom prst="parallelogram">
            <a:avLst>
              <a:gd name="adj" fmla="val 32394"/>
            </a:avLst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5" name="任意多边形: 形状 10"/>
          <p:cNvSpPr/>
          <p:nvPr/>
        </p:nvSpPr>
        <p:spPr>
          <a:xfrm>
            <a:off x="11198225" y="5602605"/>
            <a:ext cx="993775" cy="1255395"/>
          </a:xfrm>
          <a:custGeom>
            <a:avLst/>
            <a:gdLst/>
            <a:ahLst/>
            <a:cxnLst/>
            <a:rect l="0" t="0" r="993775" b="1255395"/>
            <a:pathLst>
              <a:path w="993775" h="1255395">
                <a:moveTo>
                  <a:pt x="364272" y="0"/>
                </a:moveTo>
                <a:lnTo>
                  <a:pt x="993775" y="0"/>
                </a:lnTo>
                <a:lnTo>
                  <a:pt x="993775" y="1094151"/>
                </a:lnTo>
                <a:lnTo>
                  <a:pt x="946987" y="1255395"/>
                </a:lnTo>
                <a:lnTo>
                  <a:pt x="0" y="1255395"/>
                </a:lnTo>
                <a:lnTo>
                  <a:pt x="364272" y="0"/>
                </a:lnTo>
                <a:close/>
              </a:path>
            </a:pathLst>
          </a:custGeom>
          <a:solidFill>
            <a:srgbClr val="F2F2F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pic>
        <p:nvPicPr>
          <p:cNvPr id="6" name="图片占位符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0" y="1061085"/>
            <a:ext cx="4658995" cy="5428615"/>
          </a:xfrm>
          <a:prstGeom prst="rect">
            <a:avLst/>
          </a:prstGeom>
          <a:solidFill>
            <a:srgbClr val="1865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37717" dir="2700000" algn="tl">
              <a:srgbClr val="000000">
                <a:alpha val="40000"/>
              </a:srgbClr>
            </a:outerShdw>
          </a:effectLst>
        </p:spPr>
      </p:pic>
      <p:sp>
        <p:nvSpPr>
          <p:cNvPr id="7" name="文本框 14"/>
          <p:cNvSpPr/>
          <p:nvPr/>
        </p:nvSpPr>
        <p:spPr>
          <a:xfrm>
            <a:off x="4886325" y="1541780"/>
            <a:ext cx="4288155" cy="1076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3200" b="1">
                <a:solidFill>
                  <a:srgbClr val="1557AE"/>
                </a:solidFill>
              </a:rPr>
              <a:t>2020-2021</a:t>
            </a:r>
            <a:r>
              <a:rPr lang="en-US" sz="3200" b="1">
                <a:solidFill>
                  <a:srgbClr val="1557AE"/>
                </a:solidFill>
              </a:rPr>
              <a:t>年</a:t>
            </a:r>
            <a:endParaRPr lang="en-US" sz="3200" b="1">
              <a:solidFill>
                <a:srgbClr val="1557AE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3200" b="1">
                <a:solidFill>
                  <a:srgbClr val="1557AE"/>
                </a:solidFill>
              </a:rPr>
              <a:t>公司重点引进研发团队</a:t>
            </a:r>
            <a:endParaRPr sz="3200" b="1" noProof="1">
              <a:solidFill>
                <a:srgbClr val="1557AE"/>
              </a:solidFill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5109845" y="3387090"/>
            <a:ext cx="1079500" cy="1079500"/>
            <a:chOff x="4753610" y="3411855"/>
            <a:chExt cx="1079500" cy="1079500"/>
          </a:xfrm>
        </p:grpSpPr>
        <p:sp>
          <p:nvSpPr>
            <p:cNvPr id="10" name="矩形: 圆角 16"/>
            <p:cNvSpPr/>
            <p:nvPr/>
          </p:nvSpPr>
          <p:spPr>
            <a:xfrm rot="8099996">
              <a:off x="4753610" y="3411855"/>
              <a:ext cx="1079500" cy="1079500"/>
            </a:xfrm>
            <a:custGeom>
              <a:avLst/>
              <a:gdLst/>
              <a:ahLst/>
              <a:cxnLst/>
              <a:rect l="0" t="0" r="1079500" b="1079500"/>
              <a:pathLst>
                <a:path w="1079500" h="1079500">
                  <a:moveTo>
                    <a:pt x="0" y="179920"/>
                  </a:moveTo>
                  <a:cubicBezTo>
                    <a:pt x="0" y="80553"/>
                    <a:pt x="80553" y="0"/>
                    <a:pt x="179920" y="0"/>
                  </a:cubicBezTo>
                  <a:lnTo>
                    <a:pt x="1079500" y="899580"/>
                  </a:lnTo>
                  <a:cubicBezTo>
                    <a:pt x="1079500" y="998947"/>
                    <a:pt x="998947" y="1079500"/>
                    <a:pt x="899580" y="1079500"/>
                  </a:cubicBezTo>
                  <a:lnTo>
                    <a:pt x="179920" y="1079500"/>
                  </a:lnTo>
                  <a:cubicBezTo>
                    <a:pt x="80553" y="1079500"/>
                    <a:pt x="0" y="998947"/>
                    <a:pt x="0" y="899580"/>
                  </a:cubicBezTo>
                  <a:lnTo>
                    <a:pt x="0" y="179920"/>
                  </a:lnTo>
                  <a:lnTo>
                    <a:pt x="0" y="899580"/>
                  </a:lnTo>
                  <a:close/>
                </a:path>
              </a:pathLst>
            </a:custGeom>
            <a:solidFill>
              <a:srgbClr val="1557AE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9" name="椭圆 19"/>
            <p:cNvSpPr/>
            <p:nvPr/>
          </p:nvSpPr>
          <p:spPr>
            <a:xfrm>
              <a:off x="5165725" y="3553460"/>
              <a:ext cx="386080" cy="312420"/>
            </a:xfrm>
            <a:custGeom>
              <a:avLst/>
              <a:gdLst/>
              <a:ahLst/>
              <a:cxnLst/>
              <a:rect l="0" t="0" r="386080" b="312420"/>
              <a:pathLst>
                <a:path w="386080" h="312420">
                  <a:moveTo>
                    <a:pt x="0" y="297631"/>
                  </a:moveTo>
                  <a:lnTo>
                    <a:pt x="386080" y="297631"/>
                  </a:lnTo>
                  <a:lnTo>
                    <a:pt x="386080" y="312420"/>
                  </a:lnTo>
                  <a:lnTo>
                    <a:pt x="0" y="312420"/>
                  </a:lnTo>
                  <a:lnTo>
                    <a:pt x="88670" y="242172"/>
                  </a:lnTo>
                  <a:lnTo>
                    <a:pt x="96059" y="242172"/>
                  </a:lnTo>
                  <a:lnTo>
                    <a:pt x="96059" y="288388"/>
                  </a:lnTo>
                  <a:lnTo>
                    <a:pt x="64655" y="288388"/>
                  </a:lnTo>
                  <a:lnTo>
                    <a:pt x="64655" y="264355"/>
                  </a:lnTo>
                  <a:lnTo>
                    <a:pt x="134851" y="195956"/>
                  </a:lnTo>
                  <a:cubicBezTo>
                    <a:pt x="134851" y="195956"/>
                    <a:pt x="134851" y="195956"/>
                    <a:pt x="147977" y="195956"/>
                  </a:cubicBezTo>
                  <a:cubicBezTo>
                    <a:pt x="152352" y="197447"/>
                    <a:pt x="158186" y="198937"/>
                    <a:pt x="162561" y="198937"/>
                  </a:cubicBezTo>
                  <a:cubicBezTo>
                    <a:pt x="162561" y="198937"/>
                    <a:pt x="162561" y="198937"/>
                    <a:pt x="162561" y="288388"/>
                  </a:cubicBezTo>
                  <a:cubicBezTo>
                    <a:pt x="162561" y="288388"/>
                    <a:pt x="162561" y="288388"/>
                    <a:pt x="134851" y="288388"/>
                  </a:cubicBezTo>
                  <a:lnTo>
                    <a:pt x="230909" y="181167"/>
                  </a:lnTo>
                  <a:cubicBezTo>
                    <a:pt x="230909" y="181167"/>
                    <a:pt x="230909" y="181167"/>
                    <a:pt x="230909" y="288388"/>
                  </a:cubicBezTo>
                  <a:cubicBezTo>
                    <a:pt x="230909" y="288388"/>
                    <a:pt x="230909" y="288388"/>
                    <a:pt x="201353" y="288388"/>
                  </a:cubicBezTo>
                  <a:lnTo>
                    <a:pt x="201353" y="196059"/>
                  </a:lnTo>
                  <a:cubicBezTo>
                    <a:pt x="211698" y="193080"/>
                    <a:pt x="222042" y="188613"/>
                    <a:pt x="230909" y="181167"/>
                  </a:cubicBezTo>
                  <a:lnTo>
                    <a:pt x="173645" y="48182"/>
                  </a:lnTo>
                  <a:cubicBezTo>
                    <a:pt x="159345" y="48182"/>
                    <a:pt x="145046" y="53846"/>
                    <a:pt x="133756" y="65175"/>
                  </a:cubicBezTo>
                  <a:cubicBezTo>
                    <a:pt x="112684" y="86322"/>
                    <a:pt x="112684" y="122574"/>
                    <a:pt x="133756" y="143720"/>
                  </a:cubicBezTo>
                  <a:cubicBezTo>
                    <a:pt x="156334" y="166378"/>
                    <a:pt x="190954" y="166378"/>
                    <a:pt x="213532" y="143720"/>
                  </a:cubicBezTo>
                  <a:cubicBezTo>
                    <a:pt x="234604" y="122574"/>
                    <a:pt x="234604" y="86322"/>
                    <a:pt x="213532" y="65175"/>
                  </a:cubicBezTo>
                  <a:cubicBezTo>
                    <a:pt x="202243" y="53846"/>
                    <a:pt x="187943" y="48182"/>
                    <a:pt x="173645" y="48182"/>
                  </a:cubicBezTo>
                  <a:lnTo>
                    <a:pt x="266007" y="46215"/>
                  </a:lnTo>
                  <a:cubicBezTo>
                    <a:pt x="266007" y="46215"/>
                    <a:pt x="266007" y="46215"/>
                    <a:pt x="295563" y="46215"/>
                  </a:cubicBezTo>
                  <a:lnTo>
                    <a:pt x="295563" y="288388"/>
                  </a:lnTo>
                  <a:cubicBezTo>
                    <a:pt x="295563" y="288388"/>
                    <a:pt x="295563" y="288388"/>
                    <a:pt x="266007" y="288388"/>
                  </a:cubicBezTo>
                  <a:cubicBezTo>
                    <a:pt x="266007" y="288388"/>
                    <a:pt x="266007" y="288388"/>
                    <a:pt x="266007" y="128945"/>
                  </a:cubicBezTo>
                  <a:cubicBezTo>
                    <a:pt x="268963" y="121425"/>
                    <a:pt x="268963" y="112399"/>
                    <a:pt x="268963" y="104878"/>
                  </a:cubicBezTo>
                  <a:cubicBezTo>
                    <a:pt x="268963" y="97357"/>
                    <a:pt x="268963" y="88332"/>
                    <a:pt x="266007" y="80812"/>
                  </a:cubicBezTo>
                  <a:cubicBezTo>
                    <a:pt x="266007" y="80812"/>
                    <a:pt x="266007" y="80812"/>
                    <a:pt x="266007" y="46215"/>
                  </a:cubicBezTo>
                  <a:lnTo>
                    <a:pt x="174204" y="25982"/>
                  </a:lnTo>
                  <a:cubicBezTo>
                    <a:pt x="194081" y="25982"/>
                    <a:pt x="213960" y="33478"/>
                    <a:pt x="228961" y="48470"/>
                  </a:cubicBezTo>
                  <a:cubicBezTo>
                    <a:pt x="260466" y="79953"/>
                    <a:pt x="260466" y="129427"/>
                    <a:pt x="228961" y="159412"/>
                  </a:cubicBezTo>
                  <a:cubicBezTo>
                    <a:pt x="201958" y="187897"/>
                    <a:pt x="158452" y="189395"/>
                    <a:pt x="126948" y="166908"/>
                  </a:cubicBezTo>
                  <a:cubicBezTo>
                    <a:pt x="126948" y="166908"/>
                    <a:pt x="126948" y="166908"/>
                    <a:pt x="113445" y="180401"/>
                  </a:cubicBezTo>
                  <a:cubicBezTo>
                    <a:pt x="114946" y="186398"/>
                    <a:pt x="113445" y="193894"/>
                    <a:pt x="108945" y="198391"/>
                  </a:cubicBezTo>
                  <a:cubicBezTo>
                    <a:pt x="108945" y="198391"/>
                    <a:pt x="108945" y="198391"/>
                    <a:pt x="50437" y="256861"/>
                  </a:cubicBezTo>
                  <a:cubicBezTo>
                    <a:pt x="41435" y="264356"/>
                    <a:pt x="29434" y="264356"/>
                    <a:pt x="21932" y="256861"/>
                  </a:cubicBezTo>
                  <a:cubicBezTo>
                    <a:pt x="12931" y="249365"/>
                    <a:pt x="12931" y="235872"/>
                    <a:pt x="21932" y="228376"/>
                  </a:cubicBezTo>
                  <a:cubicBezTo>
                    <a:pt x="21932" y="228376"/>
                    <a:pt x="21932" y="228376"/>
                    <a:pt x="78941" y="169906"/>
                  </a:cubicBezTo>
                  <a:cubicBezTo>
                    <a:pt x="84942" y="165409"/>
                    <a:pt x="90943" y="163909"/>
                    <a:pt x="98443" y="163909"/>
                  </a:cubicBezTo>
                  <a:cubicBezTo>
                    <a:pt x="98443" y="163909"/>
                    <a:pt x="98443" y="163909"/>
                    <a:pt x="111945" y="150416"/>
                  </a:cubicBezTo>
                  <a:cubicBezTo>
                    <a:pt x="87942" y="120433"/>
                    <a:pt x="90943" y="76955"/>
                    <a:pt x="119446" y="48470"/>
                  </a:cubicBezTo>
                  <a:cubicBezTo>
                    <a:pt x="134449" y="33478"/>
                    <a:pt x="154326" y="25982"/>
                    <a:pt x="174204" y="25982"/>
                  </a:cubicBezTo>
                  <a:lnTo>
                    <a:pt x="326967" y="0"/>
                  </a:lnTo>
                  <a:lnTo>
                    <a:pt x="356524" y="0"/>
                  </a:lnTo>
                  <a:lnTo>
                    <a:pt x="356524" y="288388"/>
                  </a:lnTo>
                  <a:lnTo>
                    <a:pt x="326967" y="288388"/>
                  </a:lnTo>
                  <a:lnTo>
                    <a:pt x="0" y="297631"/>
                  </a:lnTo>
                  <a:lnTo>
                    <a:pt x="174204" y="2598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</p:grpSp>
      <p:grpSp>
        <p:nvGrpSpPr>
          <p:cNvPr id="11" name="组合 37"/>
          <p:cNvGrpSpPr/>
          <p:nvPr/>
        </p:nvGrpSpPr>
        <p:grpSpPr>
          <a:xfrm>
            <a:off x="7287260" y="3422650"/>
            <a:ext cx="1079500" cy="1079500"/>
            <a:chOff x="7221855" y="3410585"/>
            <a:chExt cx="1079500" cy="1079500"/>
          </a:xfrm>
        </p:grpSpPr>
        <p:sp>
          <p:nvSpPr>
            <p:cNvPr id="13" name="曲线1"/>
            <p:cNvSpPr/>
            <p:nvPr/>
          </p:nvSpPr>
          <p:spPr>
            <a:xfrm rot="8099996">
              <a:off x="7221855" y="3410585"/>
              <a:ext cx="1079500" cy="1079500"/>
            </a:xfrm>
            <a:custGeom>
              <a:avLst/>
              <a:gdLst/>
              <a:ahLst/>
              <a:cxnLst/>
              <a:rect l="0" t="0" r="1079500" b="1079500"/>
              <a:pathLst>
                <a:path w="1079500" h="1079500">
                  <a:moveTo>
                    <a:pt x="0" y="179920"/>
                  </a:moveTo>
                  <a:cubicBezTo>
                    <a:pt x="0" y="80553"/>
                    <a:pt x="80553" y="0"/>
                    <a:pt x="179920" y="0"/>
                  </a:cubicBezTo>
                  <a:lnTo>
                    <a:pt x="1079500" y="899580"/>
                  </a:lnTo>
                  <a:cubicBezTo>
                    <a:pt x="1079500" y="998947"/>
                    <a:pt x="998947" y="1079500"/>
                    <a:pt x="899580" y="1079500"/>
                  </a:cubicBezTo>
                  <a:lnTo>
                    <a:pt x="179920" y="1079500"/>
                  </a:lnTo>
                  <a:cubicBezTo>
                    <a:pt x="80553" y="1079500"/>
                    <a:pt x="0" y="998947"/>
                    <a:pt x="0" y="899580"/>
                  </a:cubicBezTo>
                  <a:lnTo>
                    <a:pt x="0" y="179920"/>
                  </a:lnTo>
                  <a:lnTo>
                    <a:pt x="0" y="899580"/>
                  </a:lnTo>
                  <a:close/>
                </a:path>
              </a:pathLst>
            </a:custGeom>
            <a:solidFill>
              <a:srgbClr val="1557AE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12" name="椭圆 20"/>
            <p:cNvSpPr/>
            <p:nvPr/>
          </p:nvSpPr>
          <p:spPr>
            <a:xfrm>
              <a:off x="7568565" y="3516630"/>
              <a:ext cx="386080" cy="386715"/>
            </a:xfrm>
            <a:custGeom>
              <a:avLst/>
              <a:gdLst/>
              <a:ahLst/>
              <a:cxnLst/>
              <a:rect l="0" t="0" r="386080" b="386715"/>
              <a:pathLst>
                <a:path w="386080" h="386715">
                  <a:moveTo>
                    <a:pt x="232142" y="309001"/>
                  </a:moveTo>
                  <a:cubicBezTo>
                    <a:pt x="236637" y="314979"/>
                    <a:pt x="239633" y="319463"/>
                    <a:pt x="244128" y="325441"/>
                  </a:cubicBezTo>
                  <a:cubicBezTo>
                    <a:pt x="259111" y="344869"/>
                    <a:pt x="269600" y="358319"/>
                    <a:pt x="277092" y="367286"/>
                  </a:cubicBezTo>
                  <a:cubicBezTo>
                    <a:pt x="251620" y="379242"/>
                    <a:pt x="223151" y="386715"/>
                    <a:pt x="193184" y="386715"/>
                  </a:cubicBezTo>
                  <a:cubicBezTo>
                    <a:pt x="175204" y="386715"/>
                    <a:pt x="158722" y="383726"/>
                    <a:pt x="142240" y="379242"/>
                  </a:cubicBezTo>
                  <a:cubicBezTo>
                    <a:pt x="164716" y="364297"/>
                    <a:pt x="197679" y="341880"/>
                    <a:pt x="232142" y="309001"/>
                  </a:cubicBezTo>
                  <a:lnTo>
                    <a:pt x="221672" y="266445"/>
                  </a:lnTo>
                  <a:cubicBezTo>
                    <a:pt x="225935" y="266445"/>
                    <a:pt x="230198" y="266445"/>
                    <a:pt x="234461" y="266445"/>
                  </a:cubicBezTo>
                  <a:cubicBezTo>
                    <a:pt x="235883" y="269473"/>
                    <a:pt x="237303" y="272501"/>
                    <a:pt x="240145" y="275529"/>
                  </a:cubicBezTo>
                  <a:cubicBezTo>
                    <a:pt x="237303" y="277043"/>
                    <a:pt x="234461" y="280070"/>
                    <a:pt x="233040" y="283098"/>
                  </a:cubicBezTo>
                  <a:cubicBezTo>
                    <a:pt x="228778" y="277043"/>
                    <a:pt x="225935" y="272501"/>
                    <a:pt x="221672" y="266445"/>
                  </a:cubicBezTo>
                  <a:lnTo>
                    <a:pt x="170417" y="266445"/>
                  </a:lnTo>
                  <a:cubicBezTo>
                    <a:pt x="177955" y="266445"/>
                    <a:pt x="185493" y="267956"/>
                    <a:pt x="191523" y="267956"/>
                  </a:cubicBezTo>
                  <a:cubicBezTo>
                    <a:pt x="191523" y="267956"/>
                    <a:pt x="191523" y="267956"/>
                    <a:pt x="193030" y="267956"/>
                  </a:cubicBezTo>
                  <a:cubicBezTo>
                    <a:pt x="196046" y="267956"/>
                    <a:pt x="199061" y="267956"/>
                    <a:pt x="202076" y="267956"/>
                  </a:cubicBezTo>
                  <a:cubicBezTo>
                    <a:pt x="208106" y="277026"/>
                    <a:pt x="215644" y="286095"/>
                    <a:pt x="221674" y="295164"/>
                  </a:cubicBezTo>
                  <a:cubicBezTo>
                    <a:pt x="182478" y="334464"/>
                    <a:pt x="143281" y="360160"/>
                    <a:pt x="120668" y="373763"/>
                  </a:cubicBezTo>
                  <a:cubicBezTo>
                    <a:pt x="110115" y="369229"/>
                    <a:pt x="99562" y="363182"/>
                    <a:pt x="90517" y="357136"/>
                  </a:cubicBezTo>
                  <a:cubicBezTo>
                    <a:pt x="98055" y="342021"/>
                    <a:pt x="113130" y="316326"/>
                    <a:pt x="131221" y="284583"/>
                  </a:cubicBezTo>
                  <a:cubicBezTo>
                    <a:pt x="134236" y="286095"/>
                    <a:pt x="137251" y="286095"/>
                    <a:pt x="141774" y="286095"/>
                  </a:cubicBezTo>
                  <a:cubicBezTo>
                    <a:pt x="153834" y="286095"/>
                    <a:pt x="165895" y="278537"/>
                    <a:pt x="170417" y="266445"/>
                  </a:cubicBezTo>
                  <a:lnTo>
                    <a:pt x="376844" y="253492"/>
                  </a:lnTo>
                  <a:cubicBezTo>
                    <a:pt x="361693" y="298693"/>
                    <a:pt x="331389" y="334853"/>
                    <a:pt x="290479" y="358960"/>
                  </a:cubicBezTo>
                  <a:cubicBezTo>
                    <a:pt x="279873" y="343893"/>
                    <a:pt x="261690" y="321293"/>
                    <a:pt x="241993" y="295679"/>
                  </a:cubicBezTo>
                  <a:cubicBezTo>
                    <a:pt x="246538" y="291159"/>
                    <a:pt x="249569" y="288146"/>
                    <a:pt x="254115" y="283626"/>
                  </a:cubicBezTo>
                  <a:cubicBezTo>
                    <a:pt x="257145" y="285133"/>
                    <a:pt x="260175" y="285133"/>
                    <a:pt x="264721" y="285133"/>
                  </a:cubicBezTo>
                  <a:cubicBezTo>
                    <a:pt x="278358" y="285133"/>
                    <a:pt x="291994" y="276093"/>
                    <a:pt x="295024" y="262532"/>
                  </a:cubicBezTo>
                  <a:cubicBezTo>
                    <a:pt x="326843" y="259519"/>
                    <a:pt x="354116" y="256506"/>
                    <a:pt x="376844" y="253492"/>
                  </a:cubicBezTo>
                  <a:lnTo>
                    <a:pt x="3695" y="229438"/>
                  </a:lnTo>
                  <a:cubicBezTo>
                    <a:pt x="27418" y="238548"/>
                    <a:pt x="64485" y="250693"/>
                    <a:pt x="108965" y="259803"/>
                  </a:cubicBezTo>
                  <a:cubicBezTo>
                    <a:pt x="110448" y="265876"/>
                    <a:pt x="111930" y="270430"/>
                    <a:pt x="116379" y="274985"/>
                  </a:cubicBezTo>
                  <a:cubicBezTo>
                    <a:pt x="98587" y="305348"/>
                    <a:pt x="83760" y="331158"/>
                    <a:pt x="76346" y="347858"/>
                  </a:cubicBezTo>
                  <a:cubicBezTo>
                    <a:pt x="39278" y="319013"/>
                    <a:pt x="12591" y="276503"/>
                    <a:pt x="3695" y="229438"/>
                  </a:cubicBezTo>
                  <a:lnTo>
                    <a:pt x="170492" y="223887"/>
                  </a:lnTo>
                  <a:cubicBezTo>
                    <a:pt x="176578" y="233139"/>
                    <a:pt x="182663" y="242391"/>
                    <a:pt x="190269" y="251642"/>
                  </a:cubicBezTo>
                  <a:cubicBezTo>
                    <a:pt x="184185" y="251642"/>
                    <a:pt x="178099" y="250100"/>
                    <a:pt x="172014" y="250100"/>
                  </a:cubicBezTo>
                  <a:cubicBezTo>
                    <a:pt x="172014" y="243933"/>
                    <a:pt x="168971" y="237765"/>
                    <a:pt x="164408" y="233139"/>
                  </a:cubicBezTo>
                  <a:cubicBezTo>
                    <a:pt x="165928" y="230055"/>
                    <a:pt x="168971" y="226971"/>
                    <a:pt x="170492" y="223887"/>
                  </a:cubicBezTo>
                  <a:lnTo>
                    <a:pt x="323347" y="186881"/>
                  </a:lnTo>
                  <a:cubicBezTo>
                    <a:pt x="338494" y="205099"/>
                    <a:pt x="352127" y="221799"/>
                    <a:pt x="365761" y="238499"/>
                  </a:cubicBezTo>
                  <a:cubicBezTo>
                    <a:pt x="346068" y="240018"/>
                    <a:pt x="321832" y="243054"/>
                    <a:pt x="294566" y="246091"/>
                  </a:cubicBezTo>
                  <a:cubicBezTo>
                    <a:pt x="293052" y="241537"/>
                    <a:pt x="293052" y="238499"/>
                    <a:pt x="290022" y="236982"/>
                  </a:cubicBezTo>
                  <a:cubicBezTo>
                    <a:pt x="302140" y="220282"/>
                    <a:pt x="314258" y="203581"/>
                    <a:pt x="323347" y="186881"/>
                  </a:cubicBezTo>
                  <a:lnTo>
                    <a:pt x="338051" y="179479"/>
                  </a:lnTo>
                  <a:cubicBezTo>
                    <a:pt x="356642" y="185574"/>
                    <a:pt x="373685" y="190146"/>
                    <a:pt x="386080" y="194718"/>
                  </a:cubicBezTo>
                  <a:cubicBezTo>
                    <a:pt x="386080" y="208432"/>
                    <a:pt x="384531" y="219098"/>
                    <a:pt x="382981" y="231288"/>
                  </a:cubicBezTo>
                  <a:cubicBezTo>
                    <a:pt x="369037" y="216051"/>
                    <a:pt x="353545" y="199289"/>
                    <a:pt x="338051" y="179479"/>
                  </a:cubicBezTo>
                  <a:lnTo>
                    <a:pt x="131888" y="162827"/>
                  </a:lnTo>
                  <a:cubicBezTo>
                    <a:pt x="137883" y="174837"/>
                    <a:pt x="145376" y="186846"/>
                    <a:pt x="151371" y="197355"/>
                  </a:cubicBezTo>
                  <a:cubicBezTo>
                    <a:pt x="154369" y="200358"/>
                    <a:pt x="157366" y="204862"/>
                    <a:pt x="158865" y="207864"/>
                  </a:cubicBezTo>
                  <a:cubicBezTo>
                    <a:pt x="155868" y="213869"/>
                    <a:pt x="152870" y="218373"/>
                    <a:pt x="149873" y="222875"/>
                  </a:cubicBezTo>
                  <a:cubicBezTo>
                    <a:pt x="146875" y="221375"/>
                    <a:pt x="143878" y="221375"/>
                    <a:pt x="140880" y="221375"/>
                  </a:cubicBezTo>
                  <a:cubicBezTo>
                    <a:pt x="127392" y="221375"/>
                    <a:pt x="115402" y="230381"/>
                    <a:pt x="110906" y="242391"/>
                  </a:cubicBezTo>
                  <a:cubicBezTo>
                    <a:pt x="61448" y="233384"/>
                    <a:pt x="22481" y="218373"/>
                    <a:pt x="1499" y="209365"/>
                  </a:cubicBezTo>
                  <a:cubicBezTo>
                    <a:pt x="0" y="203360"/>
                    <a:pt x="0" y="198857"/>
                    <a:pt x="0" y="192852"/>
                  </a:cubicBezTo>
                  <a:cubicBezTo>
                    <a:pt x="0" y="186846"/>
                    <a:pt x="0" y="182343"/>
                    <a:pt x="1499" y="176338"/>
                  </a:cubicBezTo>
                  <a:cubicBezTo>
                    <a:pt x="26977" y="171834"/>
                    <a:pt x="74937" y="165830"/>
                    <a:pt x="131888" y="162827"/>
                  </a:cubicBezTo>
                  <a:lnTo>
                    <a:pt x="216803" y="160976"/>
                  </a:lnTo>
                  <a:cubicBezTo>
                    <a:pt x="251082" y="162487"/>
                    <a:pt x="283871" y="167021"/>
                    <a:pt x="312189" y="174576"/>
                  </a:cubicBezTo>
                  <a:cubicBezTo>
                    <a:pt x="301756" y="191199"/>
                    <a:pt x="289833" y="209331"/>
                    <a:pt x="277910" y="225953"/>
                  </a:cubicBezTo>
                  <a:cubicBezTo>
                    <a:pt x="273438" y="224443"/>
                    <a:pt x="268967" y="222931"/>
                    <a:pt x="264495" y="222931"/>
                  </a:cubicBezTo>
                  <a:cubicBezTo>
                    <a:pt x="248101" y="222931"/>
                    <a:pt x="234688" y="235020"/>
                    <a:pt x="233197" y="250132"/>
                  </a:cubicBezTo>
                  <a:cubicBezTo>
                    <a:pt x="225745" y="250132"/>
                    <a:pt x="216803" y="250132"/>
                    <a:pt x="209351" y="251642"/>
                  </a:cubicBezTo>
                  <a:cubicBezTo>
                    <a:pt x="198918" y="236532"/>
                    <a:pt x="189975" y="222931"/>
                    <a:pt x="181032" y="209331"/>
                  </a:cubicBezTo>
                  <a:cubicBezTo>
                    <a:pt x="186994" y="200265"/>
                    <a:pt x="194446" y="189687"/>
                    <a:pt x="201899" y="180620"/>
                  </a:cubicBezTo>
                  <a:cubicBezTo>
                    <a:pt x="206369" y="173064"/>
                    <a:pt x="212331" y="167021"/>
                    <a:pt x="216803" y="160976"/>
                  </a:cubicBezTo>
                  <a:lnTo>
                    <a:pt x="195812" y="160976"/>
                  </a:lnTo>
                  <a:cubicBezTo>
                    <a:pt x="192733" y="163873"/>
                    <a:pt x="191193" y="166768"/>
                    <a:pt x="188114" y="169664"/>
                  </a:cubicBezTo>
                  <a:cubicBezTo>
                    <a:pt x="181958" y="178352"/>
                    <a:pt x="175800" y="185593"/>
                    <a:pt x="169642" y="194282"/>
                  </a:cubicBezTo>
                  <a:cubicBezTo>
                    <a:pt x="168102" y="192834"/>
                    <a:pt x="166563" y="189938"/>
                    <a:pt x="165023" y="188490"/>
                  </a:cubicBezTo>
                  <a:cubicBezTo>
                    <a:pt x="160406" y="179801"/>
                    <a:pt x="154248" y="171112"/>
                    <a:pt x="149629" y="162424"/>
                  </a:cubicBezTo>
                  <a:cubicBezTo>
                    <a:pt x="165023" y="162424"/>
                    <a:pt x="180418" y="160976"/>
                    <a:pt x="195812" y="160976"/>
                  </a:cubicBezTo>
                  <a:lnTo>
                    <a:pt x="256032" y="120269"/>
                  </a:lnTo>
                  <a:cubicBezTo>
                    <a:pt x="260466" y="121783"/>
                    <a:pt x="264899" y="123296"/>
                    <a:pt x="270810" y="123296"/>
                  </a:cubicBezTo>
                  <a:cubicBezTo>
                    <a:pt x="272288" y="123296"/>
                    <a:pt x="275244" y="123296"/>
                    <a:pt x="276722" y="123296"/>
                  </a:cubicBezTo>
                  <a:cubicBezTo>
                    <a:pt x="281155" y="127838"/>
                    <a:pt x="284111" y="133895"/>
                    <a:pt x="287066" y="138436"/>
                  </a:cubicBezTo>
                  <a:cubicBezTo>
                    <a:pt x="290022" y="142978"/>
                    <a:pt x="294455" y="149033"/>
                    <a:pt x="297411" y="153575"/>
                  </a:cubicBezTo>
                  <a:cubicBezTo>
                    <a:pt x="276722" y="150547"/>
                    <a:pt x="254554" y="147519"/>
                    <a:pt x="230909" y="146005"/>
                  </a:cubicBezTo>
                  <a:cubicBezTo>
                    <a:pt x="239776" y="136922"/>
                    <a:pt x="248643" y="127838"/>
                    <a:pt x="256032" y="120269"/>
                  </a:cubicBezTo>
                  <a:lnTo>
                    <a:pt x="369147" y="114719"/>
                  </a:lnTo>
                  <a:cubicBezTo>
                    <a:pt x="378383" y="134666"/>
                    <a:pt x="383001" y="156147"/>
                    <a:pt x="386080" y="177630"/>
                  </a:cubicBezTo>
                  <a:cubicBezTo>
                    <a:pt x="372226" y="173026"/>
                    <a:pt x="356831" y="168423"/>
                    <a:pt x="339898" y="163820"/>
                  </a:cubicBezTo>
                  <a:cubicBezTo>
                    <a:pt x="350674" y="145407"/>
                    <a:pt x="361449" y="130062"/>
                    <a:pt x="369147" y="114719"/>
                  </a:cubicBezTo>
                  <a:lnTo>
                    <a:pt x="332879" y="61059"/>
                  </a:lnTo>
                  <a:cubicBezTo>
                    <a:pt x="343511" y="71620"/>
                    <a:pt x="352624" y="83690"/>
                    <a:pt x="360218" y="98778"/>
                  </a:cubicBezTo>
                  <a:cubicBezTo>
                    <a:pt x="351105" y="115373"/>
                    <a:pt x="337435" y="136495"/>
                    <a:pt x="323765" y="159126"/>
                  </a:cubicBezTo>
                  <a:cubicBezTo>
                    <a:pt x="323765" y="159126"/>
                    <a:pt x="322246" y="159126"/>
                    <a:pt x="322246" y="159126"/>
                  </a:cubicBezTo>
                  <a:cubicBezTo>
                    <a:pt x="314651" y="148565"/>
                    <a:pt x="308576" y="139513"/>
                    <a:pt x="300982" y="128952"/>
                  </a:cubicBezTo>
                  <a:cubicBezTo>
                    <a:pt x="297944" y="124426"/>
                    <a:pt x="294907" y="119900"/>
                    <a:pt x="291869" y="115373"/>
                  </a:cubicBezTo>
                  <a:cubicBezTo>
                    <a:pt x="297944" y="109339"/>
                    <a:pt x="302501" y="100286"/>
                    <a:pt x="302501" y="91233"/>
                  </a:cubicBezTo>
                  <a:cubicBezTo>
                    <a:pt x="302501" y="88217"/>
                    <a:pt x="302501" y="85199"/>
                    <a:pt x="300982" y="82181"/>
                  </a:cubicBezTo>
                  <a:cubicBezTo>
                    <a:pt x="313133" y="73129"/>
                    <a:pt x="323765" y="67093"/>
                    <a:pt x="332879" y="61059"/>
                  </a:cubicBezTo>
                  <a:lnTo>
                    <a:pt x="84974" y="33305"/>
                  </a:lnTo>
                  <a:cubicBezTo>
                    <a:pt x="92501" y="63703"/>
                    <a:pt x="107552" y="107780"/>
                    <a:pt x="125614" y="147298"/>
                  </a:cubicBezTo>
                  <a:cubicBezTo>
                    <a:pt x="74438" y="150338"/>
                    <a:pt x="29283" y="156418"/>
                    <a:pt x="3695" y="160977"/>
                  </a:cubicBezTo>
                  <a:cubicBezTo>
                    <a:pt x="12726" y="107780"/>
                    <a:pt x="42829" y="62183"/>
                    <a:pt x="84974" y="33305"/>
                  </a:cubicBezTo>
                  <a:lnTo>
                    <a:pt x="236451" y="5550"/>
                  </a:lnTo>
                  <a:cubicBezTo>
                    <a:pt x="268190" y="12997"/>
                    <a:pt x="296907" y="27889"/>
                    <a:pt x="319578" y="48739"/>
                  </a:cubicBezTo>
                  <a:cubicBezTo>
                    <a:pt x="312022" y="53207"/>
                    <a:pt x="302952" y="60654"/>
                    <a:pt x="292373" y="66611"/>
                  </a:cubicBezTo>
                  <a:cubicBezTo>
                    <a:pt x="286327" y="62142"/>
                    <a:pt x="278770" y="59164"/>
                    <a:pt x="271213" y="59164"/>
                  </a:cubicBezTo>
                  <a:cubicBezTo>
                    <a:pt x="268190" y="59164"/>
                    <a:pt x="265168" y="59164"/>
                    <a:pt x="262145" y="60654"/>
                  </a:cubicBezTo>
                  <a:cubicBezTo>
                    <a:pt x="251565" y="39803"/>
                    <a:pt x="242496" y="20442"/>
                    <a:pt x="236451" y="5550"/>
                  </a:cubicBezTo>
                  <a:lnTo>
                    <a:pt x="192302" y="0"/>
                  </a:lnTo>
                  <a:cubicBezTo>
                    <a:pt x="201259" y="0"/>
                    <a:pt x="208722" y="0"/>
                    <a:pt x="216187" y="1503"/>
                  </a:cubicBezTo>
                  <a:cubicBezTo>
                    <a:pt x="223651" y="18040"/>
                    <a:pt x="232607" y="42093"/>
                    <a:pt x="247534" y="69155"/>
                  </a:cubicBezTo>
                  <a:cubicBezTo>
                    <a:pt x="241564" y="73665"/>
                    <a:pt x="238578" y="81181"/>
                    <a:pt x="238578" y="90202"/>
                  </a:cubicBezTo>
                  <a:cubicBezTo>
                    <a:pt x="238578" y="96216"/>
                    <a:pt x="240071" y="102229"/>
                    <a:pt x="243055" y="106740"/>
                  </a:cubicBezTo>
                  <a:cubicBezTo>
                    <a:pt x="231114" y="117263"/>
                    <a:pt x="219172" y="129290"/>
                    <a:pt x="208722" y="142820"/>
                  </a:cubicBezTo>
                  <a:cubicBezTo>
                    <a:pt x="207231" y="142820"/>
                    <a:pt x="207231" y="142820"/>
                    <a:pt x="205738" y="142820"/>
                  </a:cubicBezTo>
                  <a:cubicBezTo>
                    <a:pt x="184839" y="142820"/>
                    <a:pt x="162448" y="144324"/>
                    <a:pt x="143042" y="144324"/>
                  </a:cubicBezTo>
                  <a:cubicBezTo>
                    <a:pt x="122143" y="102229"/>
                    <a:pt x="107216" y="52617"/>
                    <a:pt x="99753" y="24053"/>
                  </a:cubicBezTo>
                  <a:cubicBezTo>
                    <a:pt x="126622" y="9020"/>
                    <a:pt x="157969" y="0"/>
                    <a:pt x="192302" y="0"/>
                  </a:cubicBezTo>
                  <a:lnTo>
                    <a:pt x="232142" y="309001"/>
                  </a:lnTo>
                  <a:lnTo>
                    <a:pt x="1923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</p:grpSp>
      <p:grpSp>
        <p:nvGrpSpPr>
          <p:cNvPr id="14" name="组合 40"/>
          <p:cNvGrpSpPr/>
          <p:nvPr/>
        </p:nvGrpSpPr>
        <p:grpSpPr>
          <a:xfrm>
            <a:off x="9625330" y="3410585"/>
            <a:ext cx="1078865" cy="1079500"/>
            <a:chOff x="9625330" y="3410585"/>
            <a:chExt cx="1078865" cy="1079500"/>
          </a:xfrm>
        </p:grpSpPr>
        <p:sp>
          <p:nvSpPr>
            <p:cNvPr id="16" name="矩形: 圆角 16"/>
            <p:cNvSpPr/>
            <p:nvPr/>
          </p:nvSpPr>
          <p:spPr>
            <a:xfrm rot="8099996">
              <a:off x="9625330" y="3410585"/>
              <a:ext cx="1079500" cy="1078865"/>
            </a:xfrm>
            <a:custGeom>
              <a:avLst/>
              <a:gdLst/>
              <a:ahLst/>
              <a:cxnLst/>
              <a:rect l="0" t="0" r="1079500" b="1078865"/>
              <a:pathLst>
                <a:path w="1079500" h="1078865">
                  <a:moveTo>
                    <a:pt x="0" y="179814"/>
                  </a:moveTo>
                  <a:cubicBezTo>
                    <a:pt x="0" y="80505"/>
                    <a:pt x="80553" y="0"/>
                    <a:pt x="179920" y="0"/>
                  </a:cubicBezTo>
                  <a:lnTo>
                    <a:pt x="1079500" y="899580"/>
                  </a:lnTo>
                  <a:cubicBezTo>
                    <a:pt x="1079500" y="998359"/>
                    <a:pt x="998947" y="1078865"/>
                    <a:pt x="899580" y="1078865"/>
                  </a:cubicBezTo>
                  <a:lnTo>
                    <a:pt x="179920" y="1078865"/>
                  </a:lnTo>
                  <a:cubicBezTo>
                    <a:pt x="80553" y="1078865"/>
                    <a:pt x="0" y="998359"/>
                    <a:pt x="0" y="899050"/>
                  </a:cubicBezTo>
                  <a:lnTo>
                    <a:pt x="0" y="179814"/>
                  </a:lnTo>
                  <a:lnTo>
                    <a:pt x="0" y="899050"/>
                  </a:lnTo>
                  <a:close/>
                </a:path>
              </a:pathLst>
            </a:custGeom>
            <a:solidFill>
              <a:srgbClr val="1557AE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15" name="椭圆 21"/>
            <p:cNvSpPr/>
            <p:nvPr/>
          </p:nvSpPr>
          <p:spPr>
            <a:xfrm>
              <a:off x="9971405" y="3528695"/>
              <a:ext cx="386715" cy="361950"/>
            </a:xfrm>
            <a:custGeom>
              <a:avLst/>
              <a:gdLst/>
              <a:ahLst/>
              <a:cxnLst/>
              <a:rect l="0" t="0" r="386715" b="361950"/>
              <a:pathLst>
                <a:path w="386715" h="361950">
                  <a:moveTo>
                    <a:pt x="281629" y="310082"/>
                  </a:moveTo>
                  <a:cubicBezTo>
                    <a:pt x="272420" y="310082"/>
                    <a:pt x="264954" y="317547"/>
                    <a:pt x="264954" y="326755"/>
                  </a:cubicBezTo>
                  <a:cubicBezTo>
                    <a:pt x="264954" y="335962"/>
                    <a:pt x="272420" y="343427"/>
                    <a:pt x="281629" y="343427"/>
                  </a:cubicBezTo>
                  <a:cubicBezTo>
                    <a:pt x="290839" y="343427"/>
                    <a:pt x="298305" y="335962"/>
                    <a:pt x="298305" y="326755"/>
                  </a:cubicBezTo>
                  <a:cubicBezTo>
                    <a:pt x="298305" y="317547"/>
                    <a:pt x="290839" y="310082"/>
                    <a:pt x="281629" y="310082"/>
                  </a:cubicBezTo>
                  <a:lnTo>
                    <a:pt x="146380" y="310082"/>
                  </a:lnTo>
                  <a:cubicBezTo>
                    <a:pt x="137170" y="310082"/>
                    <a:pt x="129704" y="317547"/>
                    <a:pt x="129704" y="326755"/>
                  </a:cubicBezTo>
                  <a:cubicBezTo>
                    <a:pt x="129704" y="335962"/>
                    <a:pt x="137170" y="343427"/>
                    <a:pt x="146380" y="343427"/>
                  </a:cubicBezTo>
                  <a:cubicBezTo>
                    <a:pt x="155589" y="343427"/>
                    <a:pt x="163055" y="335962"/>
                    <a:pt x="163055" y="326755"/>
                  </a:cubicBezTo>
                  <a:cubicBezTo>
                    <a:pt x="163055" y="317547"/>
                    <a:pt x="155589" y="310082"/>
                    <a:pt x="146380" y="310082"/>
                  </a:cubicBezTo>
                  <a:lnTo>
                    <a:pt x="283481" y="197084"/>
                  </a:lnTo>
                  <a:lnTo>
                    <a:pt x="283481" y="224871"/>
                  </a:lnTo>
                  <a:lnTo>
                    <a:pt x="313125" y="224871"/>
                  </a:lnTo>
                  <a:lnTo>
                    <a:pt x="322390" y="197084"/>
                  </a:lnTo>
                  <a:lnTo>
                    <a:pt x="201961" y="197084"/>
                  </a:lnTo>
                  <a:lnTo>
                    <a:pt x="201961" y="224871"/>
                  </a:lnTo>
                  <a:lnTo>
                    <a:pt x="259396" y="224871"/>
                  </a:lnTo>
                  <a:lnTo>
                    <a:pt x="259396" y="197084"/>
                  </a:lnTo>
                  <a:lnTo>
                    <a:pt x="140821" y="197084"/>
                  </a:lnTo>
                  <a:lnTo>
                    <a:pt x="150084" y="224871"/>
                  </a:lnTo>
                  <a:lnTo>
                    <a:pt x="177876" y="224871"/>
                  </a:lnTo>
                  <a:lnTo>
                    <a:pt x="177876" y="197084"/>
                  </a:lnTo>
                  <a:lnTo>
                    <a:pt x="283481" y="139660"/>
                  </a:lnTo>
                  <a:lnTo>
                    <a:pt x="283481" y="173003"/>
                  </a:lnTo>
                  <a:lnTo>
                    <a:pt x="329801" y="173003"/>
                  </a:lnTo>
                  <a:lnTo>
                    <a:pt x="339064" y="139660"/>
                  </a:lnTo>
                  <a:lnTo>
                    <a:pt x="201961" y="139660"/>
                  </a:lnTo>
                  <a:lnTo>
                    <a:pt x="201961" y="173003"/>
                  </a:lnTo>
                  <a:lnTo>
                    <a:pt x="259396" y="173003"/>
                  </a:lnTo>
                  <a:lnTo>
                    <a:pt x="259396" y="139660"/>
                  </a:lnTo>
                  <a:lnTo>
                    <a:pt x="120440" y="139660"/>
                  </a:lnTo>
                  <a:lnTo>
                    <a:pt x="131556" y="173003"/>
                  </a:lnTo>
                  <a:lnTo>
                    <a:pt x="177876" y="173003"/>
                  </a:lnTo>
                  <a:lnTo>
                    <a:pt x="177876" y="139660"/>
                  </a:lnTo>
                  <a:lnTo>
                    <a:pt x="283481" y="87792"/>
                  </a:lnTo>
                  <a:lnTo>
                    <a:pt x="283481" y="115579"/>
                  </a:lnTo>
                  <a:lnTo>
                    <a:pt x="346475" y="115579"/>
                  </a:lnTo>
                  <a:lnTo>
                    <a:pt x="355739" y="87792"/>
                  </a:lnTo>
                  <a:lnTo>
                    <a:pt x="201961" y="87792"/>
                  </a:lnTo>
                  <a:lnTo>
                    <a:pt x="201961" y="115579"/>
                  </a:lnTo>
                  <a:lnTo>
                    <a:pt x="259396" y="115579"/>
                  </a:lnTo>
                  <a:lnTo>
                    <a:pt x="259396" y="87792"/>
                  </a:lnTo>
                  <a:lnTo>
                    <a:pt x="101913" y="87792"/>
                  </a:lnTo>
                  <a:lnTo>
                    <a:pt x="111177" y="115579"/>
                  </a:lnTo>
                  <a:lnTo>
                    <a:pt x="177876" y="115579"/>
                  </a:lnTo>
                  <a:lnTo>
                    <a:pt x="177876" y="87792"/>
                  </a:lnTo>
                  <a:lnTo>
                    <a:pt x="16326" y="383"/>
                  </a:lnTo>
                  <a:cubicBezTo>
                    <a:pt x="16326" y="383"/>
                    <a:pt x="16326" y="383"/>
                    <a:pt x="75368" y="22980"/>
                  </a:cubicBezTo>
                  <a:cubicBezTo>
                    <a:pt x="78396" y="24487"/>
                    <a:pt x="79911" y="27500"/>
                    <a:pt x="81424" y="30513"/>
                  </a:cubicBezTo>
                  <a:cubicBezTo>
                    <a:pt x="81424" y="30513"/>
                    <a:pt x="81424" y="30513"/>
                    <a:pt x="93535" y="63657"/>
                  </a:cubicBezTo>
                  <a:cubicBezTo>
                    <a:pt x="93535" y="63657"/>
                    <a:pt x="95049" y="63657"/>
                    <a:pt x="95049" y="63657"/>
                  </a:cubicBezTo>
                  <a:cubicBezTo>
                    <a:pt x="95049" y="63657"/>
                    <a:pt x="95049" y="63657"/>
                    <a:pt x="375124" y="63657"/>
                  </a:cubicBezTo>
                  <a:cubicBezTo>
                    <a:pt x="378152" y="63657"/>
                    <a:pt x="382694" y="65163"/>
                    <a:pt x="384208" y="68176"/>
                  </a:cubicBezTo>
                  <a:cubicBezTo>
                    <a:pt x="387235" y="72696"/>
                    <a:pt x="387235" y="75709"/>
                    <a:pt x="385721" y="80229"/>
                  </a:cubicBezTo>
                  <a:cubicBezTo>
                    <a:pt x="385721" y="80229"/>
                    <a:pt x="385721" y="80229"/>
                    <a:pt x="334248" y="239922"/>
                  </a:cubicBezTo>
                  <a:cubicBezTo>
                    <a:pt x="332735" y="245947"/>
                    <a:pt x="328192" y="248960"/>
                    <a:pt x="322136" y="248960"/>
                  </a:cubicBezTo>
                  <a:cubicBezTo>
                    <a:pt x="322136" y="248960"/>
                    <a:pt x="322136" y="248960"/>
                    <a:pt x="140467" y="248960"/>
                  </a:cubicBezTo>
                  <a:cubicBezTo>
                    <a:pt x="138953" y="248960"/>
                    <a:pt x="137439" y="248960"/>
                    <a:pt x="135925" y="247454"/>
                  </a:cubicBezTo>
                  <a:cubicBezTo>
                    <a:pt x="135925" y="247454"/>
                    <a:pt x="135925" y="247454"/>
                    <a:pt x="123814" y="280598"/>
                  </a:cubicBezTo>
                  <a:cubicBezTo>
                    <a:pt x="123814" y="280598"/>
                    <a:pt x="123814" y="280598"/>
                    <a:pt x="322136" y="280598"/>
                  </a:cubicBezTo>
                  <a:cubicBezTo>
                    <a:pt x="328192" y="280598"/>
                    <a:pt x="332735" y="285117"/>
                    <a:pt x="332735" y="289636"/>
                  </a:cubicBezTo>
                  <a:cubicBezTo>
                    <a:pt x="332735" y="295663"/>
                    <a:pt x="328192" y="300183"/>
                    <a:pt x="322136" y="300183"/>
                  </a:cubicBezTo>
                  <a:cubicBezTo>
                    <a:pt x="322136" y="300183"/>
                    <a:pt x="322136" y="300183"/>
                    <a:pt x="311539" y="300183"/>
                  </a:cubicBezTo>
                  <a:cubicBezTo>
                    <a:pt x="317595" y="307715"/>
                    <a:pt x="320623" y="315248"/>
                    <a:pt x="320623" y="325793"/>
                  </a:cubicBezTo>
                  <a:cubicBezTo>
                    <a:pt x="320623" y="345378"/>
                    <a:pt x="303970" y="361950"/>
                    <a:pt x="282775" y="361950"/>
                  </a:cubicBezTo>
                  <a:cubicBezTo>
                    <a:pt x="263094" y="361950"/>
                    <a:pt x="246441" y="345378"/>
                    <a:pt x="246441" y="325793"/>
                  </a:cubicBezTo>
                  <a:cubicBezTo>
                    <a:pt x="246441" y="315248"/>
                    <a:pt x="249469" y="307715"/>
                    <a:pt x="255524" y="300183"/>
                  </a:cubicBezTo>
                  <a:cubicBezTo>
                    <a:pt x="255524" y="300183"/>
                    <a:pt x="255524" y="300183"/>
                    <a:pt x="173773" y="300183"/>
                  </a:cubicBezTo>
                  <a:cubicBezTo>
                    <a:pt x="179828" y="307715"/>
                    <a:pt x="184370" y="315248"/>
                    <a:pt x="184370" y="325793"/>
                  </a:cubicBezTo>
                  <a:cubicBezTo>
                    <a:pt x="184370" y="345378"/>
                    <a:pt x="167717" y="361950"/>
                    <a:pt x="146523" y="361950"/>
                  </a:cubicBezTo>
                  <a:cubicBezTo>
                    <a:pt x="126841" y="361950"/>
                    <a:pt x="108675" y="345378"/>
                    <a:pt x="108675" y="325793"/>
                  </a:cubicBezTo>
                  <a:cubicBezTo>
                    <a:pt x="108675" y="315248"/>
                    <a:pt x="113217" y="307715"/>
                    <a:pt x="119272" y="300183"/>
                  </a:cubicBezTo>
                  <a:cubicBezTo>
                    <a:pt x="119272" y="300183"/>
                    <a:pt x="119272" y="300183"/>
                    <a:pt x="108675" y="300183"/>
                  </a:cubicBezTo>
                  <a:cubicBezTo>
                    <a:pt x="105647" y="300183"/>
                    <a:pt x="102619" y="298676"/>
                    <a:pt x="101105" y="295663"/>
                  </a:cubicBezTo>
                  <a:cubicBezTo>
                    <a:pt x="99591" y="294157"/>
                    <a:pt x="98078" y="289636"/>
                    <a:pt x="99591" y="286623"/>
                  </a:cubicBezTo>
                  <a:cubicBezTo>
                    <a:pt x="99591" y="286623"/>
                    <a:pt x="99591" y="286623"/>
                    <a:pt x="117758" y="235402"/>
                  </a:cubicBezTo>
                  <a:cubicBezTo>
                    <a:pt x="119272" y="232388"/>
                    <a:pt x="122300" y="229375"/>
                    <a:pt x="125328" y="229375"/>
                  </a:cubicBezTo>
                  <a:cubicBezTo>
                    <a:pt x="125328" y="229375"/>
                    <a:pt x="125328" y="229375"/>
                    <a:pt x="60229" y="44072"/>
                  </a:cubicBezTo>
                  <a:cubicBezTo>
                    <a:pt x="60229" y="44072"/>
                    <a:pt x="60229" y="44072"/>
                    <a:pt x="7242" y="22980"/>
                  </a:cubicBezTo>
                  <a:cubicBezTo>
                    <a:pt x="1186" y="21474"/>
                    <a:pt x="-1840" y="13942"/>
                    <a:pt x="1186" y="7915"/>
                  </a:cubicBezTo>
                  <a:cubicBezTo>
                    <a:pt x="2701" y="1889"/>
                    <a:pt x="10270" y="-1123"/>
                    <a:pt x="16326" y="383"/>
                  </a:cubicBezTo>
                  <a:lnTo>
                    <a:pt x="281629" y="310082"/>
                  </a:lnTo>
                  <a:lnTo>
                    <a:pt x="16326" y="383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4528820" y="4288790"/>
            <a:ext cx="2242185" cy="1544955"/>
            <a:chOff x="4237990" y="4288790"/>
            <a:chExt cx="2242185" cy="1544955"/>
          </a:xfrm>
        </p:grpSpPr>
        <p:sp>
          <p:nvSpPr>
            <p:cNvPr id="19" name="矩形 24"/>
            <p:cNvSpPr/>
            <p:nvPr/>
          </p:nvSpPr>
          <p:spPr>
            <a:xfrm>
              <a:off x="4368165" y="4729480"/>
              <a:ext cx="2112010" cy="11042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lang="en-US" sz="1400">
                  <a:solidFill>
                    <a:srgbClr val="7F7F7F"/>
                  </a:solidFill>
                </a:rPr>
                <a:t>针对有经验工作者，公司提供有竞争力的薪酬，针对实习生，公司提供实习津贴</a:t>
              </a:r>
              <a:endParaRPr lang="en-US" sz="1400">
                <a:solidFill>
                  <a:srgbClr val="7F7F7F"/>
                </a:solidFill>
              </a:endParaRPr>
            </a:p>
          </p:txBody>
        </p:sp>
        <p:sp>
          <p:nvSpPr>
            <p:cNvPr id="18" name="矩形 25"/>
            <p:cNvSpPr/>
            <p:nvPr/>
          </p:nvSpPr>
          <p:spPr>
            <a:xfrm>
              <a:off x="4237990" y="4288790"/>
              <a:ext cx="2242185" cy="401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lang="en-US" b="1"/>
                <a:t>薪资</a:t>
              </a:r>
              <a:r>
                <a:rPr lang="en-US" b="1"/>
                <a:t>/</a:t>
              </a:r>
              <a:r>
                <a:rPr lang="en-US" b="1"/>
                <a:t>实习津贴</a:t>
              </a:r>
              <a:endParaRPr lang="en-US" b="1">
                <a:solidFill>
                  <a:srgbClr val="595959"/>
                </a:solidFill>
              </a:endParaRPr>
            </a:p>
          </p:txBody>
        </p:sp>
      </p:grpSp>
      <p:grpSp>
        <p:nvGrpSpPr>
          <p:cNvPr id="20" name="组合 26"/>
          <p:cNvGrpSpPr/>
          <p:nvPr/>
        </p:nvGrpSpPr>
        <p:grpSpPr>
          <a:xfrm>
            <a:off x="6640830" y="4288790"/>
            <a:ext cx="2242185" cy="1544955"/>
            <a:chOff x="6640830" y="4288790"/>
            <a:chExt cx="2242185" cy="1544955"/>
          </a:xfrm>
        </p:grpSpPr>
        <p:sp>
          <p:nvSpPr>
            <p:cNvPr id="22" name="矩形 27"/>
            <p:cNvSpPr/>
            <p:nvPr/>
          </p:nvSpPr>
          <p:spPr>
            <a:xfrm>
              <a:off x="6771005" y="4729480"/>
              <a:ext cx="2112010" cy="11042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lang="en-US" sz="1400">
                  <a:solidFill>
                    <a:srgbClr val="7F7F7F"/>
                  </a:solidFill>
                </a:rPr>
                <a:t>研发中心常驻泰安，如因办公需要在宁阳办公，可提供住宿补贴，或由公司提供住宿安排</a:t>
              </a:r>
              <a:endParaRPr lang="en-US" sz="1400">
                <a:solidFill>
                  <a:srgbClr val="7F7F7F"/>
                </a:solidFill>
              </a:endParaRPr>
            </a:p>
          </p:txBody>
        </p:sp>
        <p:sp>
          <p:nvSpPr>
            <p:cNvPr id="21" name="矩形 28"/>
            <p:cNvSpPr/>
            <p:nvPr/>
          </p:nvSpPr>
          <p:spPr>
            <a:xfrm>
              <a:off x="6640830" y="4288790"/>
              <a:ext cx="2242185" cy="401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lang="en-US" b="1"/>
                <a:t>住宿补贴</a:t>
              </a:r>
              <a:r>
                <a:rPr lang="en-US" b="1"/>
                <a:t>+</a:t>
              </a:r>
              <a:r>
                <a:rPr lang="en-US" b="1"/>
                <a:t>餐补</a:t>
              </a:r>
              <a:endParaRPr lang="en-US" b="1">
                <a:solidFill>
                  <a:srgbClr val="595959"/>
                </a:solidFill>
              </a:endParaRPr>
            </a:p>
          </p:txBody>
        </p:sp>
      </p:grpSp>
      <p:grpSp>
        <p:nvGrpSpPr>
          <p:cNvPr id="23" name="组合 31"/>
          <p:cNvGrpSpPr/>
          <p:nvPr/>
        </p:nvGrpSpPr>
        <p:grpSpPr>
          <a:xfrm>
            <a:off x="9043670" y="4288790"/>
            <a:ext cx="2242185" cy="1558925"/>
            <a:chOff x="9043670" y="4288790"/>
            <a:chExt cx="2242185" cy="1558925"/>
          </a:xfrm>
        </p:grpSpPr>
        <p:sp>
          <p:nvSpPr>
            <p:cNvPr id="25" name="矩形 32"/>
            <p:cNvSpPr/>
            <p:nvPr/>
          </p:nvSpPr>
          <p:spPr>
            <a:xfrm>
              <a:off x="9173845" y="4743450"/>
              <a:ext cx="2024380" cy="11042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lang="en-US" sz="1400">
                  <a:solidFill>
                    <a:srgbClr val="7F7F7F"/>
                  </a:solidFill>
                </a:rPr>
                <a:t>公司专设研发奖，针对研发进展、突破、降本增收等效益，给与项目奖金</a:t>
              </a:r>
              <a:endParaRPr lang="en-US" sz="1400">
                <a:solidFill>
                  <a:srgbClr val="7F7F7F"/>
                </a:solidFill>
              </a:endParaRPr>
            </a:p>
          </p:txBody>
        </p:sp>
        <p:sp>
          <p:nvSpPr>
            <p:cNvPr id="24" name="矩形 33"/>
            <p:cNvSpPr/>
            <p:nvPr/>
          </p:nvSpPr>
          <p:spPr>
            <a:xfrm>
              <a:off x="9043670" y="4288790"/>
              <a:ext cx="2242185" cy="401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lang="en-US" b="1"/>
                <a:t>项目奖金</a:t>
              </a:r>
              <a:endParaRPr lang="en-US" b="1"/>
            </a:p>
          </p:txBody>
        </p:sp>
      </p:grp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14" grpId="0" animBg="1"/>
      <p:bldP spid="17" grpId="0" bldLvl="0" animBg="1"/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矩形 2"/>
          <p:cNvSpPr/>
          <p:nvPr/>
        </p:nvSpPr>
        <p:spPr>
          <a:xfrm>
            <a:off x="0" y="3429000"/>
            <a:ext cx="12192000" cy="1840230"/>
          </a:xfrm>
          <a:prstGeom prst="rect">
            <a:avLst/>
          </a:prstGeom>
          <a:solidFill>
            <a:srgbClr val="2770C9">
              <a:alpha val="29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6600" b="1">
                <a:solidFill>
                  <a:srgbClr val="FFFF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我有平台，您有梦想！</a:t>
            </a:r>
            <a:endParaRPr lang="en-US" sz="6600" b="1">
              <a:solidFill>
                <a:srgbClr val="FFFF00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595" y="3887470"/>
            <a:ext cx="1390015" cy="9232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3" name="组合 11"/>
          <p:cNvGrpSpPr/>
          <p:nvPr/>
        </p:nvGrpSpPr>
        <p:grpSpPr>
          <a:xfrm>
            <a:off x="0" y="3178810"/>
            <a:ext cx="8998585" cy="1349375"/>
            <a:chOff x="0" y="3178810"/>
            <a:chExt cx="8998585" cy="1349375"/>
          </a:xfrm>
        </p:grpSpPr>
        <p:sp>
          <p:nvSpPr>
            <p:cNvPr id="8" name="矩形: 剪去单角 5"/>
            <p:cNvSpPr/>
            <p:nvPr/>
          </p:nvSpPr>
          <p:spPr>
            <a:xfrm>
              <a:off x="2902585" y="3178810"/>
              <a:ext cx="6096000" cy="1349375"/>
            </a:xfrm>
            <a:prstGeom prst="snip1Rect">
              <a:avLst>
                <a:gd name="adj" fmla="val 30655"/>
              </a:avLst>
            </a:prstGeom>
            <a:solidFill>
              <a:srgbClr val="1557AE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7" name="任意多边形: 形状 10"/>
            <p:cNvSpPr/>
            <p:nvPr/>
          </p:nvSpPr>
          <p:spPr>
            <a:xfrm flipV="1">
              <a:off x="0" y="3178810"/>
              <a:ext cx="4121785" cy="1349375"/>
            </a:xfrm>
            <a:custGeom>
              <a:avLst/>
              <a:gdLst/>
              <a:ahLst/>
              <a:cxnLst/>
              <a:rect l="0" t="0" r="4121785" b="1349375"/>
              <a:pathLst>
                <a:path w="4121785" h="1349375">
                  <a:moveTo>
                    <a:pt x="0" y="1349375"/>
                  </a:moveTo>
                  <a:lnTo>
                    <a:pt x="3145761" y="1349375"/>
                  </a:lnTo>
                  <a:lnTo>
                    <a:pt x="4121785" y="0"/>
                  </a:lnTo>
                  <a:lnTo>
                    <a:pt x="0" y="0"/>
                  </a:lnTo>
                  <a:lnTo>
                    <a:pt x="0" y="134937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10800000" vert="horz" wrap="square" lIns="0" tIns="0" rIns="0" bIns="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6" name="文本框 6"/>
            <p:cNvSpPr/>
            <p:nvPr/>
          </p:nvSpPr>
          <p:spPr>
            <a:xfrm>
              <a:off x="614045" y="3829050"/>
              <a:ext cx="1826260" cy="5848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sz="3200" noProof="1">
                  <a:solidFill>
                    <a:srgbClr val="1557AE"/>
                  </a:solidFill>
                </a:rPr>
                <a:t>企业简介</a:t>
              </a:r>
              <a:endParaRPr sz="3200" noProof="1">
                <a:solidFill>
                  <a:srgbClr val="1557AE"/>
                </a:solidFill>
              </a:endParaRPr>
            </a:p>
          </p:txBody>
        </p:sp>
        <p:sp>
          <p:nvSpPr>
            <p:cNvPr id="5" name="文本框 7"/>
            <p:cNvSpPr/>
            <p:nvPr/>
          </p:nvSpPr>
          <p:spPr>
            <a:xfrm>
              <a:off x="614045" y="3309620"/>
              <a:ext cx="1803400" cy="584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sz="3200" noProof="1">
                  <a:solidFill>
                    <a:srgbClr val="1557AE"/>
                  </a:solidFill>
                </a:rPr>
                <a:t>PART 01</a:t>
              </a:r>
              <a:endParaRPr sz="3200" noProof="1">
                <a:solidFill>
                  <a:srgbClr val="1557AE"/>
                </a:solidFill>
              </a:endParaRPr>
            </a:p>
          </p:txBody>
        </p:sp>
        <p:sp>
          <p:nvSpPr>
            <p:cNvPr id="4" name="矩形 8"/>
            <p:cNvSpPr/>
            <p:nvPr/>
          </p:nvSpPr>
          <p:spPr>
            <a:xfrm>
              <a:off x="4552950" y="3681730"/>
              <a:ext cx="4014470" cy="2946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lang="en-US" sz="1200">
                  <a:solidFill>
                    <a:schemeClr val="bg1"/>
                  </a:solidFill>
                </a:rPr>
                <a:t>凡是工作，必有目标。凡是目标，必有计划。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0"/>
          <p:cNvSpPr/>
          <p:nvPr/>
        </p:nvSpPr>
        <p:spPr>
          <a:xfrm>
            <a:off x="-462915" y="337185"/>
            <a:ext cx="5863590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sz="3200" b="1" noProof="1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泰安君瑞工贸公司</a:t>
            </a:r>
            <a:endParaRPr sz="3200" b="1" noProof="1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7"/>
          <p:cNvSpPr/>
          <p:nvPr/>
        </p:nvSpPr>
        <p:spPr>
          <a:xfrm>
            <a:off x="6304280" y="1428750"/>
            <a:ext cx="5034280" cy="41929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000">
                <a:latin typeface="微软雅黑" panose="020B0503020204020204" pitchFamily="2" charset="-122"/>
                <a:ea typeface="微软雅黑" panose="020B0503020204020204" pitchFamily="2" charset="-122"/>
                <a:cs typeface="Times New Roman" panose="02020603050405020304" pitchFamily="1" charset="0"/>
              </a:rPr>
              <a:t>       泰安君瑞工贸公司</a:t>
            </a:r>
            <a:endParaRPr lang="en-US" sz="2000">
              <a:latin typeface="微软雅黑" panose="020B0503020204020204" pitchFamily="2" charset="-122"/>
              <a:ea typeface="微软雅黑" panose="020B0503020204020204" pitchFamily="2" charset="-122"/>
              <a:cs typeface="Times New Roman" panose="02020603050405020304" pitchFamily="1" charset="0"/>
            </a:endParaRPr>
          </a:p>
        </p:txBody>
      </p:sp>
      <p:pic>
        <p:nvPicPr>
          <p:cNvPr id="4" name="图片 8" descr="1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" y="1666875"/>
            <a:ext cx="4337050" cy="3016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92100" dist="140092" dir="2700000" algn="tl">
              <a:srgbClr val="333333">
                <a:alpha val="65000"/>
              </a:srgbClr>
            </a:outerShdw>
          </a:effectLst>
        </p:spPr>
      </p:pic>
      <p:pic>
        <p:nvPicPr>
          <p:cNvPr id="5" name="图片 1" descr="1_r5_c3_s1副本"/>
          <p:cNvPicPr>
            <a:picLocks noChangeAspect="1"/>
          </p:cNvPicPr>
          <p:nvPr/>
        </p:nvPicPr>
        <p:blipFill>
          <a:blip r:embed="rId2"/>
          <a:srcRect l="2240" t="3540" r="2190" b="2890"/>
          <a:stretch>
            <a:fillRect/>
          </a:stretch>
        </p:blipFill>
        <p:spPr>
          <a:xfrm>
            <a:off x="5884545" y="3302000"/>
            <a:ext cx="4502150" cy="2936240"/>
          </a:xfrm>
          <a:prstGeom prst="rect">
            <a:avLst/>
          </a:prstGeom>
          <a:solidFill>
            <a:srgbClr val="EEEEE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reflection stA="38000" endPos="28000" dist="5080" dir="5400000" sy="-100000" rotWithShape="0"/>
          </a:effectLst>
        </p:spPr>
      </p:pic>
      <p:sp>
        <p:nvSpPr>
          <p:cNvPr id="6" name="矩形 2"/>
          <p:cNvSpPr/>
          <p:nvPr/>
        </p:nvSpPr>
        <p:spPr>
          <a:xfrm>
            <a:off x="263525" y="0"/>
            <a:ext cx="203835" cy="922020"/>
          </a:xfrm>
          <a:prstGeom prst="rect">
            <a:avLst/>
          </a:prstGeom>
          <a:solidFill>
            <a:srgbClr val="1865CF"/>
          </a:solidFill>
          <a:ln w="12700" cap="flat" cmpd="sng" algn="ctr">
            <a:solidFill>
              <a:srgbClr val="408DA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740410" y="2065655"/>
            <a:ext cx="4853305" cy="4157980"/>
            <a:chOff x="740410" y="2065655"/>
            <a:chExt cx="4853305" cy="4157980"/>
          </a:xfrm>
        </p:grpSpPr>
        <p:sp>
          <p:nvSpPr>
            <p:cNvPr id="5" name="AutoShape 3"/>
            <p:cNvSpPr/>
            <p:nvPr/>
          </p:nvSpPr>
          <p:spPr>
            <a:xfrm>
              <a:off x="767715" y="2068830"/>
              <a:ext cx="4826000" cy="41516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4" name="曲线1"/>
            <p:cNvSpPr/>
            <p:nvPr/>
          </p:nvSpPr>
          <p:spPr>
            <a:xfrm>
              <a:off x="740410" y="2065655"/>
              <a:ext cx="4142105" cy="3997960"/>
            </a:xfrm>
            <a:custGeom>
              <a:avLst/>
              <a:gdLst/>
              <a:ahLst/>
              <a:cxnLst/>
              <a:rect l="0" t="0" r="4142105" b="3997960"/>
              <a:pathLst>
                <a:path w="4142105" h="3997960">
                  <a:moveTo>
                    <a:pt x="947196" y="0"/>
                  </a:moveTo>
                  <a:cubicBezTo>
                    <a:pt x="1026129" y="100414"/>
                    <a:pt x="1037405" y="137604"/>
                    <a:pt x="849469" y="312399"/>
                  </a:cubicBezTo>
                  <a:cubicBezTo>
                    <a:pt x="665292" y="483474"/>
                    <a:pt x="150348" y="766121"/>
                    <a:pt x="105244" y="989263"/>
                  </a:cubicBezTo>
                  <a:cubicBezTo>
                    <a:pt x="93967" y="1063643"/>
                    <a:pt x="199211" y="1145462"/>
                    <a:pt x="469839" y="1197528"/>
                  </a:cubicBezTo>
                  <a:cubicBezTo>
                    <a:pt x="992301" y="1294223"/>
                    <a:pt x="1792907" y="1227281"/>
                    <a:pt x="2221401" y="1506208"/>
                  </a:cubicBezTo>
                  <a:cubicBezTo>
                    <a:pt x="2450682" y="1654969"/>
                    <a:pt x="2465717" y="1800012"/>
                    <a:pt x="2367991" y="1945054"/>
                  </a:cubicBezTo>
                  <a:cubicBezTo>
                    <a:pt x="2123674" y="2294643"/>
                    <a:pt x="1259169" y="2458281"/>
                    <a:pt x="1014853" y="2759522"/>
                  </a:cubicBezTo>
                  <a:cubicBezTo>
                    <a:pt x="853228" y="2956631"/>
                    <a:pt x="1037405" y="3150021"/>
                    <a:pt x="1225341" y="3287625"/>
                  </a:cubicBezTo>
                  <a:cubicBezTo>
                    <a:pt x="1770355" y="3681842"/>
                    <a:pt x="3405396" y="3782256"/>
                    <a:pt x="4142105" y="3800851"/>
                  </a:cubicBezTo>
                  <a:cubicBezTo>
                    <a:pt x="4142105" y="3997960"/>
                    <a:pt x="4142105" y="3997960"/>
                    <a:pt x="4142105" y="3997960"/>
                  </a:cubicBezTo>
                  <a:cubicBezTo>
                    <a:pt x="3694817" y="3986803"/>
                    <a:pt x="556289" y="3812008"/>
                    <a:pt x="774295" y="2878531"/>
                  </a:cubicBezTo>
                  <a:cubicBezTo>
                    <a:pt x="789330" y="2819027"/>
                    <a:pt x="815641" y="2759522"/>
                    <a:pt x="864504" y="2696299"/>
                  </a:cubicBezTo>
                  <a:cubicBezTo>
                    <a:pt x="1112579" y="2350429"/>
                    <a:pt x="2037224" y="2201667"/>
                    <a:pt x="2258988" y="1881830"/>
                  </a:cubicBezTo>
                  <a:cubicBezTo>
                    <a:pt x="2319127" y="1792574"/>
                    <a:pt x="2296575" y="1695879"/>
                    <a:pt x="2134950" y="1584308"/>
                  </a:cubicBezTo>
                  <a:cubicBezTo>
                    <a:pt x="1740285" y="1320257"/>
                    <a:pt x="965990" y="1379761"/>
                    <a:pt x="451045" y="1286785"/>
                  </a:cubicBezTo>
                  <a:cubicBezTo>
                    <a:pt x="101485" y="1219843"/>
                    <a:pt x="0" y="1111991"/>
                    <a:pt x="30069" y="978106"/>
                  </a:cubicBezTo>
                  <a:cubicBezTo>
                    <a:pt x="82691" y="725211"/>
                    <a:pt x="605153" y="483474"/>
                    <a:pt x="819400" y="301242"/>
                  </a:cubicBezTo>
                  <a:cubicBezTo>
                    <a:pt x="984783" y="167356"/>
                    <a:pt x="1041164" y="133885"/>
                    <a:pt x="947196" y="0"/>
                  </a:cubicBezTo>
                  <a:close/>
                </a:path>
              </a:pathLst>
            </a:custGeom>
            <a:solidFill>
              <a:srgbClr val="89898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3" name="Freeform 6"/>
            <p:cNvSpPr/>
            <p:nvPr/>
          </p:nvSpPr>
          <p:spPr>
            <a:xfrm>
              <a:off x="4502785" y="5728970"/>
              <a:ext cx="1090930" cy="494665"/>
            </a:xfrm>
            <a:custGeom>
              <a:avLst/>
              <a:gdLst/>
              <a:ahLst/>
              <a:cxnLst/>
              <a:rect l="0" t="0" r="1090930" b="494665"/>
              <a:pathLst>
                <a:path w="1090930" h="494665">
                  <a:moveTo>
                    <a:pt x="1090930" y="276384"/>
                  </a:moveTo>
                  <a:lnTo>
                    <a:pt x="0" y="494665"/>
                  </a:lnTo>
                  <a:lnTo>
                    <a:pt x="450981" y="0"/>
                  </a:lnTo>
                  <a:lnTo>
                    <a:pt x="1090930" y="276384"/>
                  </a:lnTo>
                  <a:close/>
                </a:path>
              </a:pathLst>
            </a:custGeom>
            <a:solidFill>
              <a:srgbClr val="89898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</p:grpSp>
      <p:sp>
        <p:nvSpPr>
          <p:cNvPr id="6" name="Freeform 5"/>
          <p:cNvSpPr/>
          <p:nvPr/>
        </p:nvSpPr>
        <p:spPr>
          <a:xfrm>
            <a:off x="3978275" y="4184015"/>
            <a:ext cx="1259840" cy="1733550"/>
          </a:xfrm>
          <a:custGeom>
            <a:avLst/>
            <a:gdLst/>
            <a:ahLst/>
            <a:cxnLst/>
            <a:rect l="0" t="0" r="1259840" b="1733550"/>
            <a:pathLst>
              <a:path w="1259840" h="1733550">
                <a:moveTo>
                  <a:pt x="629920" y="0"/>
                </a:moveTo>
                <a:cubicBezTo>
                  <a:pt x="979876" y="0"/>
                  <a:pt x="1259840" y="340186"/>
                  <a:pt x="1259840" y="629111"/>
                </a:cubicBezTo>
                <a:cubicBezTo>
                  <a:pt x="1259840" y="987937"/>
                  <a:pt x="802565" y="1509866"/>
                  <a:pt x="629920" y="1733550"/>
                </a:cubicBezTo>
                <a:cubicBezTo>
                  <a:pt x="457275" y="1509866"/>
                  <a:pt x="0" y="1001917"/>
                  <a:pt x="0" y="629111"/>
                </a:cubicBezTo>
                <a:cubicBezTo>
                  <a:pt x="0" y="340186"/>
                  <a:pt x="284631" y="0"/>
                  <a:pt x="629920" y="0"/>
                </a:cubicBezTo>
                <a:lnTo>
                  <a:pt x="634586" y="326206"/>
                </a:lnTo>
                <a:cubicBezTo>
                  <a:pt x="797899" y="326206"/>
                  <a:pt x="933215" y="456688"/>
                  <a:pt x="933215" y="619791"/>
                </a:cubicBezTo>
                <a:cubicBezTo>
                  <a:pt x="933215" y="782894"/>
                  <a:pt x="797899" y="913376"/>
                  <a:pt x="634586" y="913376"/>
                </a:cubicBezTo>
                <a:cubicBezTo>
                  <a:pt x="471273" y="913376"/>
                  <a:pt x="340623" y="782894"/>
                  <a:pt x="340623" y="619791"/>
                </a:cubicBezTo>
                <a:cubicBezTo>
                  <a:pt x="340623" y="456688"/>
                  <a:pt x="471273" y="326206"/>
                  <a:pt x="634586" y="326206"/>
                </a:cubicBezTo>
                <a:lnTo>
                  <a:pt x="629920" y="0"/>
                </a:lnTo>
                <a:lnTo>
                  <a:pt x="634586" y="326206"/>
                </a:lnTo>
                <a:close/>
              </a:path>
            </a:pathLst>
          </a:custGeom>
          <a:solidFill>
            <a:srgbClr val="1D8DE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7" name="Freeform 21"/>
          <p:cNvSpPr/>
          <p:nvPr/>
        </p:nvSpPr>
        <p:spPr>
          <a:xfrm>
            <a:off x="1107440" y="3616960"/>
            <a:ext cx="1043940" cy="1433830"/>
          </a:xfrm>
          <a:custGeom>
            <a:avLst/>
            <a:gdLst/>
            <a:ahLst/>
            <a:cxnLst/>
            <a:rect l="0" t="0" r="1043940" b="1433830"/>
            <a:pathLst>
              <a:path w="1043940" h="1433830">
                <a:moveTo>
                  <a:pt x="521970" y="0"/>
                </a:moveTo>
                <a:cubicBezTo>
                  <a:pt x="811953" y="0"/>
                  <a:pt x="1043940" y="281370"/>
                  <a:pt x="1043940" y="520342"/>
                </a:cubicBezTo>
                <a:cubicBezTo>
                  <a:pt x="1043940" y="817129"/>
                  <a:pt x="665028" y="1248820"/>
                  <a:pt x="521970" y="1433830"/>
                </a:cubicBezTo>
                <a:cubicBezTo>
                  <a:pt x="378912" y="1248820"/>
                  <a:pt x="0" y="828692"/>
                  <a:pt x="0" y="520342"/>
                </a:cubicBezTo>
                <a:cubicBezTo>
                  <a:pt x="0" y="281370"/>
                  <a:pt x="235853" y="0"/>
                  <a:pt x="521970" y="0"/>
                </a:cubicBezTo>
                <a:lnTo>
                  <a:pt x="525836" y="269807"/>
                </a:lnTo>
                <a:cubicBezTo>
                  <a:pt x="661162" y="269807"/>
                  <a:pt x="773289" y="377729"/>
                  <a:pt x="773289" y="512633"/>
                </a:cubicBezTo>
                <a:cubicBezTo>
                  <a:pt x="773289" y="647536"/>
                  <a:pt x="661162" y="755459"/>
                  <a:pt x="525836" y="755459"/>
                </a:cubicBezTo>
                <a:cubicBezTo>
                  <a:pt x="390511" y="755459"/>
                  <a:pt x="282250" y="647536"/>
                  <a:pt x="282250" y="512633"/>
                </a:cubicBezTo>
                <a:cubicBezTo>
                  <a:pt x="282250" y="377729"/>
                  <a:pt x="390511" y="269807"/>
                  <a:pt x="525836" y="269807"/>
                </a:cubicBezTo>
                <a:lnTo>
                  <a:pt x="521970" y="0"/>
                </a:lnTo>
                <a:lnTo>
                  <a:pt x="525836" y="269807"/>
                </a:lnTo>
                <a:close/>
              </a:path>
            </a:pathLst>
          </a:custGeom>
          <a:solidFill>
            <a:srgbClr val="1D8DE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8" name="Freeform 17"/>
          <p:cNvSpPr/>
          <p:nvPr/>
        </p:nvSpPr>
        <p:spPr>
          <a:xfrm>
            <a:off x="462915" y="2065655"/>
            <a:ext cx="743585" cy="1021715"/>
          </a:xfrm>
          <a:custGeom>
            <a:avLst/>
            <a:gdLst/>
            <a:ahLst/>
            <a:cxnLst/>
            <a:rect l="0" t="0" r="743585" b="1021715"/>
            <a:pathLst>
              <a:path w="743585" h="1021715">
                <a:moveTo>
                  <a:pt x="371792" y="0"/>
                </a:moveTo>
                <a:cubicBezTo>
                  <a:pt x="578343" y="0"/>
                  <a:pt x="743585" y="200497"/>
                  <a:pt x="743585" y="370783"/>
                </a:cubicBezTo>
                <a:cubicBezTo>
                  <a:pt x="743585" y="582267"/>
                  <a:pt x="473691" y="889880"/>
                  <a:pt x="371792" y="1021715"/>
                </a:cubicBezTo>
                <a:cubicBezTo>
                  <a:pt x="269893" y="889880"/>
                  <a:pt x="0" y="590507"/>
                  <a:pt x="0" y="370783"/>
                </a:cubicBezTo>
                <a:cubicBezTo>
                  <a:pt x="0" y="200497"/>
                  <a:pt x="167995" y="0"/>
                  <a:pt x="371792" y="0"/>
                </a:cubicBezTo>
                <a:lnTo>
                  <a:pt x="374546" y="192258"/>
                </a:lnTo>
                <a:cubicBezTo>
                  <a:pt x="470937" y="192258"/>
                  <a:pt x="550803" y="269161"/>
                  <a:pt x="550803" y="365290"/>
                </a:cubicBezTo>
                <a:cubicBezTo>
                  <a:pt x="550803" y="461419"/>
                  <a:pt x="470937" y="538322"/>
                  <a:pt x="374546" y="538322"/>
                </a:cubicBezTo>
                <a:cubicBezTo>
                  <a:pt x="278155" y="538322"/>
                  <a:pt x="201043" y="461419"/>
                  <a:pt x="201043" y="365290"/>
                </a:cubicBezTo>
                <a:cubicBezTo>
                  <a:pt x="201043" y="269161"/>
                  <a:pt x="278155" y="192258"/>
                  <a:pt x="374546" y="192258"/>
                </a:cubicBezTo>
                <a:lnTo>
                  <a:pt x="371792" y="0"/>
                </a:lnTo>
                <a:lnTo>
                  <a:pt x="374546" y="192258"/>
                </a:lnTo>
                <a:close/>
              </a:path>
            </a:pathLst>
          </a:custGeom>
          <a:solidFill>
            <a:srgbClr val="1D8DE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9" name="Freeform 13"/>
          <p:cNvSpPr/>
          <p:nvPr/>
        </p:nvSpPr>
        <p:spPr>
          <a:xfrm>
            <a:off x="1452880" y="1306195"/>
            <a:ext cx="565150" cy="774700"/>
          </a:xfrm>
          <a:custGeom>
            <a:avLst/>
            <a:gdLst/>
            <a:ahLst/>
            <a:cxnLst/>
            <a:rect l="0" t="0" r="565150" b="774700"/>
            <a:pathLst>
              <a:path w="565150" h="774700">
                <a:moveTo>
                  <a:pt x="282575" y="0"/>
                </a:moveTo>
                <a:cubicBezTo>
                  <a:pt x="439561" y="0"/>
                  <a:pt x="565150" y="152024"/>
                  <a:pt x="565150" y="281141"/>
                </a:cubicBezTo>
                <a:cubicBezTo>
                  <a:pt x="565150" y="441496"/>
                  <a:pt x="360021" y="674739"/>
                  <a:pt x="282575" y="774700"/>
                </a:cubicBezTo>
                <a:cubicBezTo>
                  <a:pt x="205129" y="674739"/>
                  <a:pt x="0" y="447743"/>
                  <a:pt x="0" y="281141"/>
                </a:cubicBezTo>
                <a:cubicBezTo>
                  <a:pt x="0" y="152024"/>
                  <a:pt x="127682" y="0"/>
                  <a:pt x="282575" y="0"/>
                </a:cubicBezTo>
                <a:lnTo>
                  <a:pt x="284668" y="145777"/>
                </a:lnTo>
                <a:cubicBezTo>
                  <a:pt x="357928" y="145777"/>
                  <a:pt x="418630" y="204088"/>
                  <a:pt x="418630" y="276976"/>
                </a:cubicBezTo>
                <a:cubicBezTo>
                  <a:pt x="418630" y="349865"/>
                  <a:pt x="357928" y="408175"/>
                  <a:pt x="284668" y="408175"/>
                </a:cubicBezTo>
                <a:cubicBezTo>
                  <a:pt x="211408" y="408175"/>
                  <a:pt x="152800" y="349865"/>
                  <a:pt x="152800" y="276976"/>
                </a:cubicBezTo>
                <a:cubicBezTo>
                  <a:pt x="152800" y="204088"/>
                  <a:pt x="211408" y="145777"/>
                  <a:pt x="284668" y="145777"/>
                </a:cubicBezTo>
                <a:lnTo>
                  <a:pt x="282575" y="0"/>
                </a:lnTo>
                <a:lnTo>
                  <a:pt x="284668" y="145777"/>
                </a:lnTo>
                <a:close/>
              </a:path>
            </a:pathLst>
          </a:custGeom>
          <a:solidFill>
            <a:srgbClr val="1D8DE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10" name="Freeform 9"/>
          <p:cNvSpPr/>
          <p:nvPr/>
        </p:nvSpPr>
        <p:spPr>
          <a:xfrm>
            <a:off x="2686685" y="2643505"/>
            <a:ext cx="843280" cy="1158875"/>
          </a:xfrm>
          <a:custGeom>
            <a:avLst/>
            <a:gdLst/>
            <a:ahLst/>
            <a:cxnLst/>
            <a:rect l="0" t="0" r="843280" b="1158875"/>
            <a:pathLst>
              <a:path w="843280" h="1158875">
                <a:moveTo>
                  <a:pt x="421640" y="0"/>
                </a:moveTo>
                <a:cubicBezTo>
                  <a:pt x="655884" y="0"/>
                  <a:pt x="843280" y="227413"/>
                  <a:pt x="843280" y="420559"/>
                </a:cubicBezTo>
                <a:cubicBezTo>
                  <a:pt x="843280" y="660434"/>
                  <a:pt x="537201" y="1009342"/>
                  <a:pt x="421640" y="1158875"/>
                </a:cubicBezTo>
                <a:cubicBezTo>
                  <a:pt x="306079" y="1009342"/>
                  <a:pt x="0" y="669779"/>
                  <a:pt x="0" y="420559"/>
                </a:cubicBezTo>
                <a:cubicBezTo>
                  <a:pt x="0" y="227413"/>
                  <a:pt x="190519" y="0"/>
                  <a:pt x="421640" y="0"/>
                </a:cubicBezTo>
                <a:lnTo>
                  <a:pt x="424763" y="218067"/>
                </a:lnTo>
                <a:cubicBezTo>
                  <a:pt x="534077" y="218067"/>
                  <a:pt x="624652" y="305295"/>
                  <a:pt x="624652" y="414328"/>
                </a:cubicBezTo>
                <a:cubicBezTo>
                  <a:pt x="624652" y="523362"/>
                  <a:pt x="534077" y="610590"/>
                  <a:pt x="424763" y="610590"/>
                </a:cubicBezTo>
                <a:cubicBezTo>
                  <a:pt x="315449" y="610590"/>
                  <a:pt x="227998" y="523362"/>
                  <a:pt x="227998" y="414328"/>
                </a:cubicBezTo>
                <a:cubicBezTo>
                  <a:pt x="227998" y="305295"/>
                  <a:pt x="315449" y="218067"/>
                  <a:pt x="424763" y="218067"/>
                </a:cubicBezTo>
                <a:lnTo>
                  <a:pt x="421640" y="0"/>
                </a:lnTo>
                <a:lnTo>
                  <a:pt x="424763" y="218067"/>
                </a:lnTo>
                <a:close/>
              </a:path>
            </a:pathLst>
          </a:custGeom>
          <a:solidFill>
            <a:srgbClr val="1D8DE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11" name="文本框 2"/>
          <p:cNvSpPr/>
          <p:nvPr/>
        </p:nvSpPr>
        <p:spPr>
          <a:xfrm>
            <a:off x="6086475" y="899160"/>
            <a:ext cx="5411470" cy="54349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160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       </a:t>
            </a:r>
            <a:r>
              <a:rPr lang="en-US" sz="160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公司研发中心设在泰安，生产中心位于磁窑化工园区，</a:t>
            </a:r>
            <a:r>
              <a:rPr lang="en-US" sz="160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2014</a:t>
            </a:r>
            <a:r>
              <a:rPr lang="en-US" sz="160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年新厂区注册为“泰安君瑞工贸有限公司”，现有脂肪族高效减水剂120t/d反应釜两条生产线，聚羧酸高性能减水剂10方反应釜八条全自动生产线，</a:t>
            </a:r>
            <a:r>
              <a:rPr lang="en-US" sz="16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产能位居省内前茅。</a:t>
            </a:r>
            <a:endParaRPr lang="en-US" sz="1600" b="1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160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       公司现有产品包括脂肪族、聚羧酸两大系列减水剂，二十多个外加剂品种，年销售量大十万吨以上。广泛适用于市面上多种水泥，质量稳定，价格合理，为复配站、商砼站提供各种技术支持，服务周到，共同解决外加剂和混凝土的各种问题，可根据用户需求，进行复配技术服务，复配人员培训，复配设备选购、安装、调试服务，提高外加剂使用效果，实现双赢。</a:t>
            </a:r>
            <a:endParaRPr lang="en-US" sz="1600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12" name="矩形 1"/>
          <p:cNvSpPr/>
          <p:nvPr/>
        </p:nvSpPr>
        <p:spPr>
          <a:xfrm>
            <a:off x="263525" y="0"/>
            <a:ext cx="203835" cy="922020"/>
          </a:xfrm>
          <a:prstGeom prst="rect">
            <a:avLst/>
          </a:prstGeom>
          <a:solidFill>
            <a:srgbClr val="1865CF"/>
          </a:solidFill>
          <a:ln w="12700" cap="flat" cmpd="sng" algn="ctr">
            <a:solidFill>
              <a:srgbClr val="408DA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13" name="文本框 19"/>
          <p:cNvSpPr/>
          <p:nvPr/>
        </p:nvSpPr>
        <p:spPr>
          <a:xfrm>
            <a:off x="-462915" y="337185"/>
            <a:ext cx="5863590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sz="3200" b="1" noProof="1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泰安君瑞工贸公司</a:t>
            </a:r>
            <a:endParaRPr sz="3200" b="1" noProof="1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3" name="组合 11"/>
          <p:cNvGrpSpPr/>
          <p:nvPr/>
        </p:nvGrpSpPr>
        <p:grpSpPr>
          <a:xfrm>
            <a:off x="0" y="3178810"/>
            <a:ext cx="8998585" cy="1349375"/>
            <a:chOff x="0" y="3178810"/>
            <a:chExt cx="8998585" cy="1349375"/>
          </a:xfrm>
        </p:grpSpPr>
        <p:sp>
          <p:nvSpPr>
            <p:cNvPr id="7" name="矩形: 剪去单角 5"/>
            <p:cNvSpPr/>
            <p:nvPr/>
          </p:nvSpPr>
          <p:spPr>
            <a:xfrm>
              <a:off x="2902585" y="3178810"/>
              <a:ext cx="6096000" cy="1349375"/>
            </a:xfrm>
            <a:prstGeom prst="snip1Rect">
              <a:avLst>
                <a:gd name="adj" fmla="val 30655"/>
              </a:avLst>
            </a:prstGeom>
            <a:solidFill>
              <a:srgbClr val="1557AE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6" name="任意多边形: 形状 10"/>
            <p:cNvSpPr/>
            <p:nvPr/>
          </p:nvSpPr>
          <p:spPr>
            <a:xfrm flipV="1">
              <a:off x="0" y="3178810"/>
              <a:ext cx="4121785" cy="1349375"/>
            </a:xfrm>
            <a:custGeom>
              <a:avLst/>
              <a:gdLst/>
              <a:ahLst/>
              <a:cxnLst/>
              <a:rect l="0" t="0" r="4121785" b="1349375"/>
              <a:pathLst>
                <a:path w="4121785" h="1349375">
                  <a:moveTo>
                    <a:pt x="0" y="1349375"/>
                  </a:moveTo>
                  <a:lnTo>
                    <a:pt x="3145761" y="1349375"/>
                  </a:lnTo>
                  <a:lnTo>
                    <a:pt x="4121785" y="0"/>
                  </a:lnTo>
                  <a:lnTo>
                    <a:pt x="0" y="0"/>
                  </a:lnTo>
                  <a:lnTo>
                    <a:pt x="0" y="134937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10800000" vert="horz" wrap="square" lIns="0" tIns="0" rIns="0" bIns="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5" name="文本框 6"/>
            <p:cNvSpPr/>
            <p:nvPr/>
          </p:nvSpPr>
          <p:spPr>
            <a:xfrm>
              <a:off x="614045" y="3829050"/>
              <a:ext cx="1826260" cy="5848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lang="en-US" sz="3200">
                  <a:solidFill>
                    <a:srgbClr val="1557AE"/>
                  </a:solidFill>
                </a:rPr>
                <a:t>企业愿景</a:t>
              </a:r>
              <a:endParaRPr sz="3200" noProof="1">
                <a:solidFill>
                  <a:srgbClr val="1557AE"/>
                </a:solidFill>
              </a:endParaRPr>
            </a:p>
          </p:txBody>
        </p:sp>
        <p:sp>
          <p:nvSpPr>
            <p:cNvPr id="4" name="文本框 7"/>
            <p:cNvSpPr/>
            <p:nvPr/>
          </p:nvSpPr>
          <p:spPr>
            <a:xfrm>
              <a:off x="614045" y="3309620"/>
              <a:ext cx="1803400" cy="584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sz="3200" noProof="1">
                  <a:solidFill>
                    <a:srgbClr val="1557AE"/>
                  </a:solidFill>
                </a:rPr>
                <a:t>PART 02</a:t>
              </a:r>
              <a:endParaRPr sz="3200" noProof="1">
                <a:solidFill>
                  <a:srgbClr val="1557AE"/>
                </a:solidFill>
              </a:endParaRPr>
            </a:p>
          </p:txBody>
        </p:sp>
      </p:grpSp>
      <p:sp>
        <p:nvSpPr>
          <p:cNvPr id="8" name="矩形 3"/>
          <p:cNvSpPr/>
          <p:nvPr/>
        </p:nvSpPr>
        <p:spPr>
          <a:xfrm>
            <a:off x="4553585" y="3681730"/>
            <a:ext cx="4013835" cy="5149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1200">
                <a:solidFill>
                  <a:schemeClr val="bg1"/>
                </a:solidFill>
              </a:rPr>
              <a:t>凡是目标，必有计划。凡是计划，必有执行。</a:t>
            </a:r>
            <a:endParaRPr lang="en-US" sz="1200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0"/>
          <p:cNvSpPr/>
          <p:nvPr/>
        </p:nvSpPr>
        <p:spPr>
          <a:xfrm>
            <a:off x="-1297940" y="337185"/>
            <a:ext cx="5863590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3200" b="1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企业愿景</a:t>
            </a:r>
            <a:endParaRPr lang="en-US" sz="3200" b="1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525" y="0"/>
            <a:ext cx="203835" cy="922020"/>
          </a:xfrm>
          <a:prstGeom prst="rect">
            <a:avLst/>
          </a:prstGeom>
          <a:solidFill>
            <a:srgbClr val="1865CF"/>
          </a:solidFill>
          <a:ln w="12700" cap="flat" cmpd="sng" algn="ctr">
            <a:solidFill>
              <a:srgbClr val="408DA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1150" y="1581785"/>
            <a:ext cx="4857115" cy="31826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文本框 9"/>
          <p:cNvSpPr/>
          <p:nvPr/>
        </p:nvSpPr>
        <p:spPr>
          <a:xfrm>
            <a:off x="6573520" y="4875530"/>
            <a:ext cx="5863590" cy="4006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sz="2000" noProof="1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泰安研发办公区</a:t>
            </a:r>
            <a:endParaRPr sz="2000" noProof="1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4"/>
          <p:cNvSpPr/>
          <p:nvPr/>
        </p:nvSpPr>
        <p:spPr>
          <a:xfrm>
            <a:off x="709930" y="1259840"/>
            <a:ext cx="5386070" cy="43186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342900" marR="0" indent="-3429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000">
                <a:latin typeface="华文仿宋" panose="02010600040101010101" charset="-122"/>
                <a:ea typeface="华文仿宋" panose="02010600040101010101" charset="-122"/>
                <a:cs typeface="Arial" panose="020B0604020202020204" pitchFamily="34" charset="0"/>
              </a:rPr>
              <a:t>企业愿景：成为世界一流的综合性化工企业</a:t>
            </a:r>
            <a:endParaRPr lang="en-US" sz="2000">
              <a:latin typeface="华文仿宋" panose="02010600040101010101" charset="-122"/>
              <a:ea typeface="华文仿宋" panose="02010600040101010101" charset="-122"/>
              <a:cs typeface="Arial" panose="020B0604020202020204" pitchFamily="34" charset="0"/>
            </a:endParaRPr>
          </a:p>
          <a:p>
            <a:pPr marL="342900" marR="0" indent="-3429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000">
                <a:latin typeface="华文仿宋" panose="02010600040101010101" charset="-122"/>
                <a:ea typeface="华文仿宋" panose="02010600040101010101" charset="-122"/>
                <a:cs typeface="Arial" panose="020B0604020202020204" pitchFamily="34" charset="0"/>
              </a:rPr>
              <a:t>企业理念：追求全体员工物质与精神幸福的同时，为人类和社会的进步与发展做出贡献</a:t>
            </a:r>
            <a:endParaRPr lang="en-US" sz="2000">
              <a:latin typeface="华文仿宋" panose="02010600040101010101" charset="-122"/>
              <a:ea typeface="华文仿宋" panose="02010600040101010101" charset="-122"/>
              <a:cs typeface="Arial" panose="020B0604020202020204" pitchFamily="34" charset="0"/>
            </a:endParaRPr>
          </a:p>
          <a:p>
            <a:pPr marL="342900" marR="0" indent="-3429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000">
                <a:latin typeface="华文仿宋" panose="02010600040101010101" charset="-122"/>
                <a:ea typeface="华文仿宋" panose="02010600040101010101" charset="-122"/>
                <a:cs typeface="Arial" panose="020B0604020202020204" pitchFamily="34" charset="0"/>
              </a:rPr>
              <a:t>企业价值观：以用户为中心，以有效奋斗的团队为本，追求卓越</a:t>
            </a:r>
            <a:endParaRPr lang="en-US" sz="2000">
              <a:latin typeface="华文仿宋" panose="02010600040101010101" charset="-122"/>
              <a:ea typeface="华文仿宋" panose="02010600040101010101" charset="-122"/>
              <a:cs typeface="Arial" panose="020B0604020202020204" pitchFamily="34" charset="0"/>
            </a:endParaRPr>
          </a:p>
          <a:p>
            <a:pPr marL="342900" marR="0" indent="-34290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000">
                <a:latin typeface="华文仿宋" panose="02010600040101010101" charset="-122"/>
                <a:ea typeface="华文仿宋" panose="02010600040101010101" charset="-122"/>
                <a:cs typeface="Arial" panose="020B0604020202020204" pitchFamily="34" charset="0"/>
              </a:rPr>
              <a:t>企业使命：通过化学为美好生活提供更美好的产品，产业报国</a:t>
            </a:r>
            <a:endParaRPr lang="en-US" sz="2000">
              <a:latin typeface="华文仿宋" panose="02010600040101010101" charset="-122"/>
              <a:ea typeface="华文仿宋" panose="0201060004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3" name="组合 11"/>
          <p:cNvGrpSpPr/>
          <p:nvPr/>
        </p:nvGrpSpPr>
        <p:grpSpPr>
          <a:xfrm>
            <a:off x="0" y="3178810"/>
            <a:ext cx="8998585" cy="1349375"/>
            <a:chOff x="0" y="3178810"/>
            <a:chExt cx="8998585" cy="1349375"/>
          </a:xfrm>
        </p:grpSpPr>
        <p:sp>
          <p:nvSpPr>
            <p:cNvPr id="7" name="矩形: 剪去单角 5"/>
            <p:cNvSpPr/>
            <p:nvPr/>
          </p:nvSpPr>
          <p:spPr>
            <a:xfrm>
              <a:off x="2902585" y="3178810"/>
              <a:ext cx="6096000" cy="1349375"/>
            </a:xfrm>
            <a:prstGeom prst="snip1Rect">
              <a:avLst>
                <a:gd name="adj" fmla="val 30655"/>
              </a:avLst>
            </a:prstGeom>
            <a:solidFill>
              <a:srgbClr val="1557AE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6" name="任意多边形: 形状 10"/>
            <p:cNvSpPr/>
            <p:nvPr/>
          </p:nvSpPr>
          <p:spPr>
            <a:xfrm flipV="1">
              <a:off x="0" y="3178810"/>
              <a:ext cx="4121785" cy="1349375"/>
            </a:xfrm>
            <a:custGeom>
              <a:avLst/>
              <a:gdLst/>
              <a:ahLst/>
              <a:cxnLst/>
              <a:rect l="0" t="0" r="4121785" b="1349375"/>
              <a:pathLst>
                <a:path w="4121785" h="1349375">
                  <a:moveTo>
                    <a:pt x="0" y="1349375"/>
                  </a:moveTo>
                  <a:lnTo>
                    <a:pt x="3145761" y="1349375"/>
                  </a:lnTo>
                  <a:lnTo>
                    <a:pt x="4121785" y="0"/>
                  </a:lnTo>
                  <a:lnTo>
                    <a:pt x="0" y="0"/>
                  </a:lnTo>
                  <a:lnTo>
                    <a:pt x="0" y="1349375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10800000" vert="horz" wrap="square" lIns="0" tIns="0" rIns="0" bIns="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</a:p>
          </p:txBody>
        </p:sp>
        <p:sp>
          <p:nvSpPr>
            <p:cNvPr id="5" name="文本框 6"/>
            <p:cNvSpPr/>
            <p:nvPr/>
          </p:nvSpPr>
          <p:spPr>
            <a:xfrm>
              <a:off x="614045" y="3829050"/>
              <a:ext cx="1826260" cy="5848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sz="3200" noProof="1">
                  <a:solidFill>
                    <a:srgbClr val="1557AE"/>
                  </a:solidFill>
                </a:rPr>
                <a:t>研发优势</a:t>
              </a:r>
              <a:endParaRPr sz="3200" noProof="1">
                <a:solidFill>
                  <a:srgbClr val="1557AE"/>
                </a:solidFill>
              </a:endParaRPr>
            </a:p>
          </p:txBody>
        </p:sp>
        <p:sp>
          <p:nvSpPr>
            <p:cNvPr id="4" name="文本框 7"/>
            <p:cNvSpPr/>
            <p:nvPr/>
          </p:nvSpPr>
          <p:spPr>
            <a:xfrm>
              <a:off x="614045" y="3309620"/>
              <a:ext cx="1803400" cy="584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800" b="0" i="0" u="none" strike="noStrike" kern="1" spc="0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2" charset="-122"/>
                  <a:cs typeface="Arial" panose="020B0604020202020204" pitchFamily="34" charset="0"/>
                </a:defRPr>
              </a:pPr>
              <a:r>
                <a:rPr sz="3200" noProof="1">
                  <a:solidFill>
                    <a:srgbClr val="1557AE"/>
                  </a:solidFill>
                </a:rPr>
                <a:t>PART 03</a:t>
              </a:r>
              <a:endParaRPr sz="3200" noProof="1">
                <a:solidFill>
                  <a:srgbClr val="1557AE"/>
                </a:solidFill>
              </a:endParaRPr>
            </a:p>
          </p:txBody>
        </p:sp>
      </p:grpSp>
      <p:sp>
        <p:nvSpPr>
          <p:cNvPr id="8" name="矩形 1"/>
          <p:cNvSpPr/>
          <p:nvPr/>
        </p:nvSpPr>
        <p:spPr>
          <a:xfrm>
            <a:off x="4553585" y="3681730"/>
            <a:ext cx="4013835" cy="736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1200">
                <a:solidFill>
                  <a:schemeClr val="bg1"/>
                </a:solidFill>
              </a:rPr>
              <a:t>凡是计划，必有执行。凡是执行，必有结果。</a:t>
            </a:r>
            <a:endParaRPr lang="en-US" sz="1200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1200">
              <a:solidFill>
                <a:schemeClr val="bg1"/>
              </a:solidFill>
            </a:endParaRPr>
          </a:p>
          <a:p>
            <a:pPr marL="0" marR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265" y="1828800"/>
            <a:ext cx="3347085" cy="2504440"/>
          </a:xfrm>
          <a:prstGeom prst="rect">
            <a:avLst/>
          </a:prstGeom>
          <a:noFill/>
          <a:ln w="9525" cap="flat" cmpd="sng" algn="ctr">
            <a:solidFill>
              <a:srgbClr val="D8D8D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" name="图片 3" descr="微信图片_20200820143216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90" y="1828800"/>
            <a:ext cx="3346450" cy="2504440"/>
          </a:xfrm>
          <a:prstGeom prst="rect">
            <a:avLst/>
          </a:prstGeom>
          <a:noFill/>
          <a:ln w="9525" cap="flat" cmpd="sng" algn="ctr">
            <a:solidFill>
              <a:srgbClr val="D8D8D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文本框 5"/>
          <p:cNvSpPr/>
          <p:nvPr/>
        </p:nvSpPr>
        <p:spPr>
          <a:xfrm>
            <a:off x="822960" y="4667885"/>
            <a:ext cx="10502900" cy="11347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00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  </a:t>
            </a:r>
            <a:r>
              <a:rPr lang="en-US" sz="240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     </a:t>
            </a:r>
            <a:r>
              <a:rPr lang="en-US" sz="240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公司技术装备在国内同行业中处于领先水平，配备凝胶色谱、气相色谱、液相色谱等先进的分析仪器；以及混凝土检测仪器，标养室等。</a:t>
            </a:r>
            <a:endParaRPr lang="en-US" sz="2400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263525" y="0"/>
            <a:ext cx="203835" cy="922020"/>
          </a:xfrm>
          <a:prstGeom prst="rect">
            <a:avLst/>
          </a:prstGeom>
          <a:solidFill>
            <a:srgbClr val="1865CF"/>
          </a:solidFill>
          <a:ln w="12700" cap="flat" cmpd="sng" algn="ctr">
            <a:solidFill>
              <a:srgbClr val="408DA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6" name="文本框 18"/>
          <p:cNvSpPr/>
          <p:nvPr/>
        </p:nvSpPr>
        <p:spPr>
          <a:xfrm>
            <a:off x="-808355" y="337185"/>
            <a:ext cx="5863590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sz="3200" b="1" noProof="1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公司研发优势</a:t>
            </a:r>
            <a:endParaRPr sz="3200" b="1" noProof="1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11" descr="small4_150008173537649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260" y="1824355"/>
            <a:ext cx="3276600" cy="25044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small4_150008175254903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225" y="1600835"/>
            <a:ext cx="3347085" cy="2509520"/>
          </a:xfrm>
          <a:prstGeom prst="rect">
            <a:avLst/>
          </a:prstGeom>
          <a:noFill/>
          <a:ln w="9525" cap="flat" cmpd="sng" algn="ctr">
            <a:solidFill>
              <a:srgbClr val="D8D8D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矩形 6"/>
          <p:cNvSpPr/>
          <p:nvPr/>
        </p:nvSpPr>
        <p:spPr>
          <a:xfrm>
            <a:off x="263525" y="0"/>
            <a:ext cx="203835" cy="922020"/>
          </a:xfrm>
          <a:prstGeom prst="rect">
            <a:avLst/>
          </a:prstGeom>
          <a:solidFill>
            <a:srgbClr val="1865CF"/>
          </a:solidFill>
          <a:ln w="12700" cap="flat" cmpd="sng" algn="ctr">
            <a:solidFill>
              <a:srgbClr val="408DA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rgbClr val="FFFFFF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</a:p>
        </p:txBody>
      </p:sp>
      <p:sp>
        <p:nvSpPr>
          <p:cNvPr id="4" name="文本框 18"/>
          <p:cNvSpPr/>
          <p:nvPr/>
        </p:nvSpPr>
        <p:spPr>
          <a:xfrm>
            <a:off x="-808355" y="337185"/>
            <a:ext cx="5863590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sz="3200" b="1" noProof="1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公司研发优势</a:t>
            </a:r>
            <a:endParaRPr sz="3200" b="1" noProof="1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  <p:pic>
        <p:nvPicPr>
          <p:cNvPr id="5" name="图片 1" descr="small4_150008003995178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50" y="1600835"/>
            <a:ext cx="3634740" cy="25095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图片 10" descr="small4_150008002155693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965" y="1600835"/>
            <a:ext cx="3346450" cy="25095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文本框 14"/>
          <p:cNvSpPr/>
          <p:nvPr/>
        </p:nvSpPr>
        <p:spPr>
          <a:xfrm>
            <a:off x="467360" y="4404360"/>
            <a:ext cx="11228705" cy="22428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r>
              <a:rPr lang="en-US" sz="240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       </a:t>
            </a:r>
            <a:endParaRPr lang="en-US" sz="2400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2" charset="-122"/>
                <a:cs typeface="Arial" panose="020B0604020202020204" pitchFamily="34" charset="0"/>
              </a:defRPr>
            </a:pPr>
            <a:endParaRPr lang="en-US" sz="2400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56BEEC"/>
      </a:hlink>
      <a:folHlink>
        <a:srgbClr val="BFBFBF"/>
      </a:folHlink>
    </a:clrScheme>
    <a:fontScheme name="Presentation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resentation 1">
        <a:dk1>
          <a:srgbClr val="000000"/>
        </a:dk1>
        <a:lt1>
          <a:srgbClr val="FFFFFF"/>
        </a:lt1>
        <a:dk2>
          <a:srgbClr val="778495"/>
        </a:dk2>
        <a:lt2>
          <a:srgbClr val="F0F0F0"/>
        </a:lt2>
        <a:accent1>
          <a:srgbClr val="56BEEC"/>
        </a:accent1>
        <a:accent2>
          <a:srgbClr val="31A8DF"/>
        </a:accent2>
        <a:accent3>
          <a:srgbClr val="238ACB"/>
        </a:accent3>
        <a:accent4>
          <a:srgbClr val="1A6798"/>
        </a:accent4>
        <a:accent5>
          <a:srgbClr val="189ED9"/>
        </a:accent5>
        <a:accent6>
          <a:srgbClr val="189ED9"/>
        </a:accent6>
        <a:hlink>
          <a:srgbClr val="56BEEC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WPS 演示</Application>
  <PresentationFormat/>
  <Paragraphs>100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Times New Roman</vt:lpstr>
      <vt:lpstr>等线</vt:lpstr>
      <vt:lpstr>Tahoma</vt:lpstr>
      <vt:lpstr>华文仿宋</vt:lpstr>
      <vt:lpstr>Arial Unicode MS</vt:lpstr>
      <vt:lpstr>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溯流光</cp:lastModifiedBy>
  <cp:revision>2</cp:revision>
  <dcterms:created xsi:type="dcterms:W3CDTF">2017-10-19T02:57:00Z</dcterms:created>
  <dcterms:modified xsi:type="dcterms:W3CDTF">2020-09-04T04:30:55Z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